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9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71E2E-2DD8-4F5D-8324-A9C9B873138B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52B7C-3902-46E1-BA22-4A42CB297B3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9869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E52B7C-3902-46E1-BA22-4A42CB297B3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1453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1F3ED7-2706-4069-B154-970D31A99A99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2CF5ED2-211D-4E3E-9D1B-AF7B591F60F9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nl-NL" dirty="0" smtClean="0">
                <a:latin typeface="Arial Black" pitchFamily="34" charset="0"/>
              </a:rPr>
              <a:t>Jongeren Alcohol</a:t>
            </a:r>
            <a:endParaRPr lang="nl-NL" dirty="0">
              <a:latin typeface="Arial Black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67544" y="3212976"/>
            <a:ext cx="7772400" cy="1199704"/>
          </a:xfrm>
        </p:spPr>
        <p:txBody>
          <a:bodyPr/>
          <a:lstStyle/>
          <a:p>
            <a:r>
              <a:rPr lang="nl-NL" dirty="0" smtClean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Gemaakt door: Rick Armand Per </a:t>
            </a:r>
          </a:p>
          <a:p>
            <a:r>
              <a:rPr lang="nl-NL" dirty="0" smtClean="0">
                <a:solidFill>
                  <a:schemeClr val="accent6">
                    <a:lumMod val="50000"/>
                  </a:schemeClr>
                </a:solidFill>
                <a:latin typeface="Algerian" pitchFamily="82" charset="0"/>
              </a:rPr>
              <a:t>Isabelle Melanie en Lars</a:t>
            </a:r>
            <a:endParaRPr lang="nl-NL" dirty="0">
              <a:solidFill>
                <a:schemeClr val="accent6">
                  <a:lumMod val="50000"/>
                </a:schemeClr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253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0.09427 0.01758 L 0.03958 0.18667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8443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600" dirty="0" smtClean="0">
                <a:solidFill>
                  <a:srgbClr val="FF0000"/>
                </a:solidFill>
                <a:latin typeface="Algerian" pitchFamily="82" charset="0"/>
              </a:rPr>
              <a:t>Inleiding!</a:t>
            </a:r>
            <a:endParaRPr lang="nl-NL" sz="3600" dirty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2"/>
          </p:nvPr>
        </p:nvSpPr>
        <p:spPr>
          <a:xfrm>
            <a:off x="179512" y="1435100"/>
            <a:ext cx="3286001" cy="5422900"/>
          </a:xfrm>
        </p:spPr>
        <p:txBody>
          <a:bodyPr>
            <a:normAutofit/>
          </a:bodyPr>
          <a:lstStyle/>
          <a:p>
            <a:r>
              <a:rPr lang="nl-NL" dirty="0" smtClean="0"/>
              <a:t> </a:t>
            </a:r>
            <a:r>
              <a:rPr lang="nl-NL" sz="2000" b="1" dirty="0" smtClean="0">
                <a:latin typeface="Arial Black" pitchFamily="34" charset="0"/>
              </a:rPr>
              <a:t>Jongeren en Alcohol</a:t>
            </a:r>
          </a:p>
          <a:p>
            <a:endParaRPr lang="nl-NL" sz="2000" b="1" dirty="0" smtClean="0">
              <a:latin typeface="Arial Black" pitchFamily="34" charset="0"/>
            </a:endParaRPr>
          </a:p>
          <a:p>
            <a:r>
              <a:rPr lang="nl-NL" sz="2000" b="1" dirty="0" smtClean="0">
                <a:latin typeface="Arial Black" pitchFamily="34" charset="0"/>
              </a:rPr>
              <a:t>Alcohol Misbruik</a:t>
            </a:r>
          </a:p>
          <a:p>
            <a:endParaRPr lang="nl-NL" sz="2000" b="1" dirty="0">
              <a:latin typeface="Arial Black" pitchFamily="34" charset="0"/>
            </a:endParaRPr>
          </a:p>
          <a:p>
            <a:r>
              <a:rPr lang="nl-NL" sz="2000" b="1" dirty="0" smtClean="0">
                <a:latin typeface="Arial Black" pitchFamily="34" charset="0"/>
              </a:rPr>
              <a:t>Effecten Van Alcohol</a:t>
            </a:r>
          </a:p>
          <a:p>
            <a:endParaRPr lang="nl-NL" sz="2000" b="1" dirty="0">
              <a:latin typeface="Arial Black" pitchFamily="34" charset="0"/>
            </a:endParaRPr>
          </a:p>
          <a:p>
            <a:r>
              <a:rPr lang="nl-NL" sz="2000" b="1" dirty="0" smtClean="0">
                <a:latin typeface="Arial Black" pitchFamily="34" charset="0"/>
              </a:rPr>
              <a:t>Risico</a:t>
            </a:r>
          </a:p>
          <a:p>
            <a:endParaRPr lang="nl-NL" sz="2000" b="1" dirty="0">
              <a:latin typeface="Arial Black" pitchFamily="34" charset="0"/>
            </a:endParaRPr>
          </a:p>
          <a:p>
            <a:r>
              <a:rPr lang="nl-NL" sz="2000" b="1" dirty="0" smtClean="0">
                <a:latin typeface="Arial Black" pitchFamily="34" charset="0"/>
              </a:rPr>
              <a:t>Begin Niet Te Vroeg!</a:t>
            </a:r>
          </a:p>
          <a:p>
            <a:endParaRPr lang="nl-NL" sz="2000" b="1" dirty="0">
              <a:latin typeface="Arial Black" pitchFamily="34" charset="0"/>
            </a:endParaRPr>
          </a:p>
          <a:p>
            <a:r>
              <a:rPr lang="nl-NL" sz="2000" b="1" dirty="0" smtClean="0">
                <a:latin typeface="Arial Black" pitchFamily="34" charset="0"/>
              </a:rPr>
              <a:t>Wetgeving</a:t>
            </a:r>
          </a:p>
          <a:p>
            <a:endParaRPr lang="nl-NL" sz="2000" b="1" dirty="0">
              <a:latin typeface="Arial Black" pitchFamily="34" charset="0"/>
            </a:endParaRPr>
          </a:p>
          <a:p>
            <a:r>
              <a:rPr lang="nl-NL" sz="2000" b="1" dirty="0" smtClean="0">
                <a:latin typeface="Arial Black" pitchFamily="34" charset="0"/>
              </a:rPr>
              <a:t>Ziektes</a:t>
            </a:r>
          </a:p>
          <a:p>
            <a:endParaRPr lang="nl-NL" sz="2000" b="1" dirty="0">
              <a:latin typeface="Arial Black" pitchFamily="34" charset="0"/>
            </a:endParaRPr>
          </a:p>
          <a:p>
            <a:r>
              <a:rPr lang="nl-NL" sz="2000" b="1" dirty="0" smtClean="0">
                <a:latin typeface="Arial Black" pitchFamily="34" charset="0"/>
              </a:rPr>
              <a:t>Feiten</a:t>
            </a:r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764704"/>
            <a:ext cx="2508498" cy="2796530"/>
          </a:xfrm>
        </p:spPr>
      </p:pic>
    </p:spTree>
    <p:extLst>
      <p:ext uri="{BB962C8B-B14F-4D97-AF65-F5344CB8AC3E}">
        <p14:creationId xmlns:p14="http://schemas.microsoft.com/office/powerpoint/2010/main" val="1293139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10503 -0.01249 L 0.2625 0.1987 " pathEditMode="relative" rAng="0" ptsTypes="AA">
                                      <p:cBhvr>
                                        <p:cTn id="2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65" y="10548"/>
                                    </p:animMotion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88889E-6 -2.92852E-6 L 0.24409 0.00139 " pathEditMode="relative" rAng="0" ptsTypes="AA">
                                      <p:cBhvr>
                                        <p:cTn id="7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69"/>
                                    </p:animMotion>
                                    <p:animRot by="1500000">
                                      <p:cBhvr>
                                        <p:cTn id="7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9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Basisonderwijs</a:t>
            </a:r>
            <a:endParaRPr lang="nl-NL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nl-NL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Voortgezet onderwijs</a:t>
            </a:r>
          </a:p>
          <a:p>
            <a:pPr algn="ctr"/>
            <a:r>
              <a:rPr lang="nl-NL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Jongens</a:t>
            </a:r>
          </a:p>
          <a:p>
            <a:pPr algn="ctr"/>
            <a:r>
              <a:rPr lang="nl-NL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meisjes</a:t>
            </a:r>
          </a:p>
          <a:p>
            <a:endParaRPr lang="nl-NL" sz="54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143000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1259632" y="116632"/>
            <a:ext cx="619197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Jongeren en alcohol</a:t>
            </a:r>
            <a:endParaRPr lang="nl-NL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800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nl-NL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Verbod Jongeren</a:t>
            </a:r>
          </a:p>
          <a:p>
            <a:r>
              <a:rPr lang="nl-NL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Minister Van Binnenlandse Zaken</a:t>
            </a:r>
          </a:p>
          <a:p>
            <a:r>
              <a:rPr lang="nl-NL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PvdA</a:t>
            </a:r>
          </a:p>
          <a:p>
            <a:r>
              <a:rPr lang="nl-NL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Niet onder de Achttien</a:t>
            </a:r>
          </a:p>
          <a:p>
            <a:r>
              <a:rPr lang="nl-NL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Steeds Jongere Pubers</a:t>
            </a:r>
          </a:p>
          <a:p>
            <a:endParaRPr lang="nl-NL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Alcoholmisbruik onder jongeren</a:t>
            </a:r>
            <a:endParaRPr lang="nl-NL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662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 tmFilter="0,0; .5, 0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 tmFilter="0,0; .5, 0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 tmFilter="0,0; .5, 0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exit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8" presetClass="exit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48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nl-NL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lackadder ITC" panose="04020505051007020D02" pitchFamily="82" charset="0"/>
              </a:rPr>
              <a:t>Effecten van Alcohol</a:t>
            </a:r>
            <a:endParaRPr lang="nl-NL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22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04448" cy="936104"/>
          </a:xfrm>
        </p:spPr>
        <p:txBody>
          <a:bodyPr/>
          <a:lstStyle/>
          <a:p>
            <a:r>
              <a:rPr lang="nl-NL" dirty="0" smtClean="0"/>
              <a:t>Risico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987198" y="1412776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Ruzie en geweld.</a:t>
            </a:r>
          </a:p>
          <a:p>
            <a:r>
              <a:rPr lang="nl-NL" dirty="0" smtClean="0"/>
              <a:t>Ongevallen</a:t>
            </a:r>
          </a:p>
          <a:p>
            <a:r>
              <a:rPr lang="nl-NL" dirty="0" smtClean="0"/>
              <a:t>Sneller kanker</a:t>
            </a:r>
          </a:p>
          <a:p>
            <a:r>
              <a:rPr lang="nl-NL" dirty="0" smtClean="0"/>
              <a:t>Gevaarlijk als je zwanger bent</a:t>
            </a:r>
          </a:p>
          <a:p>
            <a:r>
              <a:rPr lang="nl-NL" dirty="0" smtClean="0"/>
              <a:t>Hersenen gaan achter uit en geheugenproblemen</a:t>
            </a:r>
          </a:p>
          <a:p>
            <a:r>
              <a:rPr lang="nl-NL" dirty="0" smtClean="0"/>
              <a:t>Verslaving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698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56 0.04742 C 0.03333 0.05389 0.03368 0.06407 0.03559 0.07425 C 0.03489 0.09738 0.03524 0.11843 0.02743 0.13902 C 0.02552 0.15105 0.02135 0.17464 0.01632 0.18482 C 0.01493 0.19546 0.01198 0.20541 0.00625 0.21304 C 0.00486 0.21836 0.0033 0.22114 0.00017 0.22507 C -0.00174 0.23247 -0.00504 0.23849 -0.00782 0.2452 C -0.01181 0.25468 -0.01337 0.26532 -0.01702 0.2748 C -0.01754 0.27851 -0.01771 0.28221 -0.01893 0.28568 C -0.02014 0.28938 -0.02309 0.29632 -0.02309 0.29655 C -0.02483 0.30742 -0.03091 0.31806 -0.0342 0.3287 C -0.03681 0.33703 -0.03854 0.34605 -0.04115 0.35415 C -0.04289 0.35993 -0.04566 0.36479 -0.04723 0.37034 C -0.04983 0.37982 -0.05209 0.38954 -0.05539 0.39856 C -0.0566 0.40666 -0.0592 0.41337 -0.06233 0.42031 C -0.06528 0.43511 -0.0724 0.44714 -0.07761 0.46056 C -0.079 0.46819 -0.08143 0.47258 -0.08559 0.47814 C -0.08716 0.48369 -0.08959 0.48739 -0.09271 0.49155 C -0.09427 0.49965 -0.09723 0.49895 -0.10174 0.50497 C -0.10729 0.51237 -0.10209 0.50936 -0.10782 0.51168 C -0.11025 0.51654 -0.11476 0.52047 -0.11893 0.52255 C -0.12483 0.52995 -0.14045 0.54499 -0.14827 0.54799 C -0.16146 0.56187 -0.18889 0.56974 -0.20591 0.57367 C -0.2217 0.58223 -0.24584 0.58223 -0.26233 0.58316 C -0.29462 0.58501 -0.32622 0.5894 -0.35834 0.5938 C -0.36945 0.59333 -0.39167 0.59241 -0.39167 0.59264 L 0.17691 0.28706 C 0.14913 0.45824 0.19427 0.49988 0.12448 0.51584 C 0.10746 0.52394 0.08941 0.52764 0.07187 0.53319 C 0.06007 0.53689 0.0401 0.54846 0.03055 0.55355 C 0.02534 0.55632 0.0026 0.57529 0.00121 0.57645 C 0.00017 0.57714 -0.00625 0.58316 -0.00782 0.58316 L -0.01198 0.59518 L -0.04618 0.61808 L -0.08056 0.6167 C -0.08525 0.58778 -0.08507 0.59102 -0.08664 0.56025 C -0.08698 0.5547 -0.08768 0.54476 -0.08872 0.53874 C -0.08924 0.5355 -0.09063 0.52926 -0.09063 0.52949 C -0.09566 0.50451 -0.10174 0.48022 -0.10591 0.45524 C -0.10764 0.44506 -0.10122 0.43072 -0.09879 0.42169 C -0.09775 0.41799 -0.09566 0.41082 -0.09566 0.41105 C -0.09028 0.39162 -0.08525 0.37219 -0.07952 0.35299 C -0.07778 0.34721 -0.07344 0.3368 -0.07344 0.33703 C -0.07257 0.33148 -0.07066 0.32731 -0.06945 0.32199 C -0.06875 0.31876 -0.06893 0.31529 -0.06754 0.31251 C -0.06528 0.30812 -0.06545 0.3102 -0.06545 0.30719 L -0.03316 0.19153 L 0.00625 0.09715 L 0.02656 0.04742 Z " pathEditMode="relative" rAng="0" ptsTypes="fffffffffffffffffffffffffAfffffAAAfffffffffffAAAf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35" y="285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896 -0.00185 C -0.04688 0.06107 -0.03993 0.10618 -0.03299 0.10618 C -0.02604 0.10618 -0.01997 0.06107 -0.01788 -0.00185 C -0.01493 0.06107 -0.00903 0.10618 -0.00191 0.10618 C 0.00503 0.10618 0.01111 0.06107 0.01302 -0.00185 C 0.01597 0.06107 0.02205 0.10618 0.02899 0.10618 C 0.03611 0.10618 0.04305 0.06107 0.04496 -0.00185 C 0.04705 0.06107 0.05312 0.10618 0.06111 0.10618 C 0.06701 0.10618 0.07396 0.06107 0.07604 -0.00185 C 0.07812 0.06107 0.08507 0.10618 0.09201 0.10618 C 0.09896 0.10618 0.10503 0.06107 0.10712 -0.00185 C 0.11007 0.06107 0.11597 0.10618 0.12309 0.10618 C 0.13003 0.10618 0.13611 0.06107 0.13906 -0.00185 C 0.14097 0.06107 0.14705 0.10618 0.15399 0.10618 C 0.16111 0.10618 0.16805 0.06107 0.16996 -0.00185 C 0.17205 0.06107 0.17812 0.10618 0.18611 0.10618 C 0.19305 0.10618 0.19896 0.06107 0.20104 -0.00185 " pathEditMode="relative" rAng="0" ptsTypes="fffffffffffffffff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53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187</TotalTime>
  <Words>81</Words>
  <Application>Microsoft Office PowerPoint</Application>
  <PresentationFormat>Diavoorstelling (4:3)</PresentationFormat>
  <Paragraphs>39</Paragraphs>
  <Slides>6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Concours</vt:lpstr>
      <vt:lpstr>Jongeren Alcohol</vt:lpstr>
      <vt:lpstr>Inleiding!</vt:lpstr>
      <vt:lpstr>PowerPoint-presentatie</vt:lpstr>
      <vt:lpstr>Alcoholmisbruik onder jongeren</vt:lpstr>
      <vt:lpstr>Effecten van Alcohol</vt:lpstr>
      <vt:lpstr>Risico</vt:lpstr>
    </vt:vector>
  </TitlesOfParts>
  <Company>Systeembeheer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Jongeren Alcohol</dc:title>
  <dc:creator>Koken, Lars</dc:creator>
  <cp:lastModifiedBy>LeerPC</cp:lastModifiedBy>
  <cp:revision>19</cp:revision>
  <dcterms:created xsi:type="dcterms:W3CDTF">2014-01-07T12:06:50Z</dcterms:created>
  <dcterms:modified xsi:type="dcterms:W3CDTF">2014-02-25T12:46:12Z</dcterms:modified>
</cp:coreProperties>
</file>