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elijkbenige driehoe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9774C6A-5E1B-418A-884D-442D1F84CDC9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nl-NL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DFE47E1-75F1-47CD-BBD3-CDFA0EFE1CA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4C6A-5E1B-418A-884D-442D1F84CDC9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47E1-75F1-47CD-BBD3-CDFA0EFE1CA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4C6A-5E1B-418A-884D-442D1F84CDC9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47E1-75F1-47CD-BBD3-CDFA0EFE1CA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9774C6A-5E1B-418A-884D-442D1F84CDC9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47E1-75F1-47CD-BBD3-CDFA0EFE1CA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ige driehoe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Gelijkbenige driehoe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9774C6A-5E1B-418A-884D-442D1F84CDC9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DFE47E1-75F1-47CD-BBD3-CDFA0EFE1CAA}" type="slidenum">
              <a:rPr lang="nl-NL" smtClean="0"/>
              <a:t>‹nr.›</a:t>
            </a:fld>
            <a:endParaRPr lang="nl-NL"/>
          </a:p>
        </p:txBody>
      </p:sp>
      <p:cxnSp>
        <p:nvCxnSpPr>
          <p:cNvPr id="11" name="Rechte verbindingslijn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9774C6A-5E1B-418A-884D-442D1F84CDC9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DFE47E1-75F1-47CD-BBD3-CDFA0EFE1CA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9774C6A-5E1B-418A-884D-442D1F84CDC9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DFE47E1-75F1-47CD-BBD3-CDFA0EFE1CAA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74C6A-5E1B-418A-884D-442D1F84CDC9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47E1-75F1-47CD-BBD3-CDFA0EFE1CA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9774C6A-5E1B-418A-884D-442D1F84CDC9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DFE47E1-75F1-47CD-BBD3-CDFA0EFE1CA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9774C6A-5E1B-418A-884D-442D1F84CDC9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DFE47E1-75F1-47CD-BBD3-CDFA0EFE1CAA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9774C6A-5E1B-418A-884D-442D1F84CDC9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DFE47E1-75F1-47CD-BBD3-CDFA0EFE1CAA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ige driehoe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Rechte verbindingslijn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Rechte verbindingslijn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9774C6A-5E1B-418A-884D-442D1F84CDC9}" type="datetimeFigureOut">
              <a:rPr lang="nl-NL" smtClean="0"/>
              <a:t>15-4-2014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DFE47E1-75F1-47CD-BBD3-CDFA0EFE1CAA}" type="slidenum">
              <a:rPr lang="nl-NL" smtClean="0"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nl-NL" sz="4000" dirty="0" smtClean="0">
                <a:solidFill>
                  <a:srgbClr val="00B0F0"/>
                </a:solidFill>
              </a:rPr>
              <a:t>roken</a:t>
            </a:r>
            <a:endParaRPr lang="nl-NL" sz="4000" dirty="0">
              <a:solidFill>
                <a:srgbClr val="00B0F0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75656" y="2996952"/>
            <a:ext cx="6552728" cy="2304256"/>
          </a:xfrm>
        </p:spPr>
        <p:txBody>
          <a:bodyPr>
            <a:normAutofit fontScale="92500" lnSpcReduction="20000"/>
          </a:bodyPr>
          <a:lstStyle/>
          <a:p>
            <a:endParaRPr lang="nl-NL" sz="5400" dirty="0" smtClean="0">
              <a:solidFill>
                <a:srgbClr val="00B0F0"/>
              </a:solidFill>
            </a:endParaRPr>
          </a:p>
          <a:p>
            <a:r>
              <a:rPr lang="nl-NL" sz="5400" dirty="0" smtClean="0">
                <a:solidFill>
                  <a:srgbClr val="00B0F0"/>
                </a:solidFill>
              </a:rPr>
              <a:t>Gemaakt door:</a:t>
            </a:r>
          </a:p>
          <a:p>
            <a:r>
              <a:rPr lang="nl-NL" sz="3600" dirty="0" smtClean="0">
                <a:solidFill>
                  <a:srgbClr val="00B0F0"/>
                </a:solidFill>
              </a:rPr>
              <a:t>Fabian , </a:t>
            </a:r>
            <a:r>
              <a:rPr lang="nl-NL" sz="3600" dirty="0" err="1" smtClean="0">
                <a:solidFill>
                  <a:srgbClr val="00B0F0"/>
                </a:solidFill>
              </a:rPr>
              <a:t>keano</a:t>
            </a:r>
            <a:r>
              <a:rPr lang="nl-NL" sz="3600" dirty="0" smtClean="0">
                <a:solidFill>
                  <a:srgbClr val="00B0F0"/>
                </a:solidFill>
              </a:rPr>
              <a:t> , </a:t>
            </a:r>
            <a:r>
              <a:rPr lang="nl-NL" sz="3600" dirty="0" err="1" smtClean="0">
                <a:solidFill>
                  <a:srgbClr val="00B0F0"/>
                </a:solidFill>
              </a:rPr>
              <a:t>linn</a:t>
            </a:r>
            <a:r>
              <a:rPr lang="nl-NL" sz="3600" dirty="0" smtClean="0">
                <a:solidFill>
                  <a:srgbClr val="00B0F0"/>
                </a:solidFill>
              </a:rPr>
              <a:t> ,</a:t>
            </a:r>
          </a:p>
          <a:p>
            <a:r>
              <a:rPr lang="nl-NL" sz="3600" dirty="0" smtClean="0">
                <a:solidFill>
                  <a:srgbClr val="00B0F0"/>
                </a:solidFill>
              </a:rPr>
              <a:t>Jelle , </a:t>
            </a:r>
            <a:r>
              <a:rPr lang="nl-NL" sz="3600" dirty="0" err="1" smtClean="0">
                <a:solidFill>
                  <a:srgbClr val="00B0F0"/>
                </a:solidFill>
              </a:rPr>
              <a:t>nathelie</a:t>
            </a:r>
            <a:r>
              <a:rPr lang="nl-NL" sz="3600" dirty="0" smtClean="0">
                <a:solidFill>
                  <a:srgbClr val="00B0F0"/>
                </a:solidFill>
              </a:rPr>
              <a:t> , </a:t>
            </a:r>
            <a:r>
              <a:rPr lang="nl-NL" sz="3600" dirty="0" err="1" smtClean="0">
                <a:solidFill>
                  <a:srgbClr val="00B0F0"/>
                </a:solidFill>
              </a:rPr>
              <a:t>britney</a:t>
            </a:r>
            <a:endParaRPr lang="nl-NL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974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                 inleiding</a:t>
            </a:r>
            <a:endParaRPr lang="nl-NL" dirty="0"/>
          </a:p>
        </p:txBody>
      </p: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Wat doet roken met je</a:t>
            </a:r>
          </a:p>
          <a:p>
            <a:r>
              <a:rPr lang="nl-NL" dirty="0" smtClean="0"/>
              <a:t>Wat zit er in </a:t>
            </a:r>
            <a:r>
              <a:rPr lang="nl-NL" dirty="0" err="1" smtClean="0"/>
              <a:t>sigareten</a:t>
            </a:r>
            <a:r>
              <a:rPr lang="nl-NL" dirty="0" smtClean="0"/>
              <a:t> </a:t>
            </a:r>
          </a:p>
          <a:p>
            <a:r>
              <a:rPr lang="nl-NL" dirty="0" smtClean="0"/>
              <a:t>Wat is er slecht aan roken</a:t>
            </a:r>
          </a:p>
          <a:p>
            <a:r>
              <a:rPr lang="nl-NL" dirty="0" smtClean="0"/>
              <a:t>Hoe kun je stoppen met roken</a:t>
            </a:r>
          </a:p>
          <a:p>
            <a:r>
              <a:rPr lang="nl-NL" dirty="0" smtClean="0"/>
              <a:t>Afbeeldingen</a:t>
            </a:r>
          </a:p>
          <a:p>
            <a:r>
              <a:rPr lang="nl-NL" dirty="0" err="1" smtClean="0"/>
              <a:t>Filmje</a:t>
            </a:r>
            <a:r>
              <a:rPr lang="nl-NL" dirty="0" smtClean="0"/>
              <a:t> </a:t>
            </a:r>
          </a:p>
          <a:p>
            <a:r>
              <a:rPr lang="nl-NL" dirty="0" smtClean="0"/>
              <a:t>Vragen </a:t>
            </a:r>
          </a:p>
          <a:p>
            <a:r>
              <a:rPr lang="nl-NL" dirty="0" smtClean="0"/>
              <a:t>einde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9363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doet roken met je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21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zit er in </a:t>
            </a:r>
            <a:r>
              <a:rPr lang="nl-NL" dirty="0" err="1" smtClean="0"/>
              <a:t>sigareten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03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er slecht aan roken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8134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Hoe kun je stoppen met roken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90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afbeeldingen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endParaRPr lang="nl-N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44824"/>
            <a:ext cx="4464496" cy="2529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295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20</TotalTime>
  <Words>66</Words>
  <Application>Microsoft Office PowerPoint</Application>
  <PresentationFormat>Diavoorstelling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Verve</vt:lpstr>
      <vt:lpstr>roken</vt:lpstr>
      <vt:lpstr>                 inleiding</vt:lpstr>
      <vt:lpstr>wat doet roken met je</vt:lpstr>
      <vt:lpstr>Wat zit er in sigareten</vt:lpstr>
      <vt:lpstr>Wat is er slecht aan roken</vt:lpstr>
      <vt:lpstr>Hoe kun je stoppen met roken</vt:lpstr>
      <vt:lpstr>afbeeldingen</vt:lpstr>
    </vt:vector>
  </TitlesOfParts>
  <Company>Systeembeheer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roken</dc:title>
  <dc:creator>LeerPC</dc:creator>
  <cp:lastModifiedBy>LeerPC</cp:lastModifiedBy>
  <cp:revision>4</cp:revision>
  <dcterms:created xsi:type="dcterms:W3CDTF">2013-12-03T12:32:48Z</dcterms:created>
  <dcterms:modified xsi:type="dcterms:W3CDTF">2014-04-15T11:10:11Z</dcterms:modified>
</cp:coreProperties>
</file>