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3CF"/>
    <a:srgbClr val="FF2D2D"/>
    <a:srgbClr val="EF8191"/>
    <a:srgbClr val="C0BC00"/>
    <a:srgbClr val="E9F91B"/>
    <a:srgbClr val="66FFCC"/>
    <a:srgbClr val="6CFE44"/>
    <a:srgbClr val="00FF00"/>
    <a:srgbClr val="EA0000"/>
    <a:srgbClr val="C0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7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01195-370F-47A8-A734-F4D8C406350C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8A4D-E6A8-49F2-8FF8-C003CEA7D4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30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8A4D-E6A8-49F2-8FF8-C003CEA7D4E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77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06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55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76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99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14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45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7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0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26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69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13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CC"/>
            </a:gs>
            <a:gs pos="50000">
              <a:srgbClr val="66FFCC"/>
            </a:gs>
            <a:gs pos="4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9B2A-2E49-4C88-9B6B-5D0E6E59F265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00F69-D625-435A-84A6-BF9EDCC61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36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google.nl/url?sa=i&amp;rct=j&amp;q=vragen&amp;source=images&amp;cd=&amp;cad=rja&amp;uact=8&amp;docid=AtIZuqdOOYCEpM&amp;tbnid=EDKE6eH5SMU85M:&amp;ved=0CAYQjRw&amp;url=http://www.dvs-mena.nl/vraag-en-advies&amp;ei=SzcoU4mOCcr30gWLoYHABg&amp;bvm=bv.62922401,d.bGQ&amp;psig=AFQjCNEuyyWodGxh7VQ8QokNfhuDgh-mCA&amp;ust=1395230880259164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ix18.n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nl/url?sa=i&amp;rct=j&amp;q=flugel&amp;source=images&amp;cd=&amp;cad=rja&amp;docid=tOYHWpeObE1JfM&amp;tbnid=SWhmLeT4UxOZrM:&amp;ved=0CAUQjRw&amp;url=http://www.narrowcastingonline.nl/2012/flugel/&amp;ei=FGreUr-CLYSshQfBi4C4Dw&amp;bvm=bv.59568121,d.ZG4&amp;psig=AFQjCNFjDzEP6nuMokBh9VSHsD6XrRGd3Q&amp;ust=139039423176818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nl-NL" sz="9600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alcohol</a:t>
            </a:r>
            <a:endParaRPr lang="nl-NL" sz="9600" dirty="0">
              <a:solidFill>
                <a:srgbClr val="2003C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1833814" y="3678905"/>
            <a:ext cx="5195998" cy="21988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2003CF"/>
                </a:solidFill>
                <a:latin typeface="Algerian" pitchFamily="82" charset="0"/>
              </a:rPr>
              <a:t>DOOR: </a:t>
            </a:r>
            <a:r>
              <a:rPr lang="nl-NL" sz="2400" dirty="0" err="1" smtClean="0">
                <a:solidFill>
                  <a:srgbClr val="2003CF"/>
                </a:solidFill>
                <a:latin typeface="Algerian" pitchFamily="82" charset="0"/>
              </a:rPr>
              <a:t>nILS,mAX,jURRE,LUCA</a:t>
            </a:r>
            <a:r>
              <a:rPr lang="nl-NL" sz="2400" dirty="0" smtClean="0">
                <a:solidFill>
                  <a:srgbClr val="2003CF"/>
                </a:solidFill>
                <a:latin typeface="Algerian" pitchFamily="82" charset="0"/>
              </a:rPr>
              <a:t> </a:t>
            </a:r>
            <a:r>
              <a:rPr lang="nl-NL" sz="2400" dirty="0" err="1" smtClean="0">
                <a:solidFill>
                  <a:srgbClr val="2003CF"/>
                </a:solidFill>
                <a:latin typeface="Algerian" pitchFamily="82" charset="0"/>
              </a:rPr>
              <a:t>M,tim</a:t>
            </a:r>
            <a:endParaRPr lang="nl-NL" sz="2400" dirty="0" smtClean="0">
              <a:solidFill>
                <a:srgbClr val="2003CF"/>
              </a:solidFill>
              <a:latin typeface="Algerian" pitchFamily="82" charset="0"/>
            </a:endParaRPr>
          </a:p>
          <a:p>
            <a:r>
              <a:rPr lang="nl-NL" sz="2400" dirty="0" smtClean="0">
                <a:solidFill>
                  <a:srgbClr val="2003CF"/>
                </a:solidFill>
                <a:latin typeface="Algerian" pitchFamily="82" charset="0"/>
              </a:rPr>
              <a:t>LUCA C</a:t>
            </a:r>
            <a:endParaRPr lang="nl-NL" sz="2400" dirty="0">
              <a:solidFill>
                <a:srgbClr val="2003CF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723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err="1" smtClean="0">
                <a:solidFill>
                  <a:srgbClr val="2003CF"/>
                </a:solidFill>
              </a:rPr>
              <a:t>Quizzzzz</a:t>
            </a:r>
            <a:r>
              <a:rPr lang="nl-NL" dirty="0" smtClean="0">
                <a:solidFill>
                  <a:srgbClr val="2003CF"/>
                </a:solidFill>
              </a:rPr>
              <a:t>??????</a:t>
            </a:r>
            <a:endParaRPr lang="nl-NL" dirty="0">
              <a:solidFill>
                <a:srgbClr val="2003C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rgbClr val="2003CF"/>
                </a:solidFill>
              </a:rPr>
              <a:t>Vraag 1: noem 4 soorten alcohol &amp; dranken?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 Antwoord : bier ,</a:t>
            </a:r>
            <a:r>
              <a:rPr lang="nl-NL" dirty="0" err="1" smtClean="0">
                <a:solidFill>
                  <a:srgbClr val="FF0000"/>
                </a:solidFill>
              </a:rPr>
              <a:t>wijn,flügel,cocktail</a:t>
            </a:r>
            <a:r>
              <a:rPr lang="nl-NL" dirty="0" smtClean="0"/>
              <a:t>, </a:t>
            </a:r>
            <a:r>
              <a:rPr lang="nl-NL" dirty="0" err="1" smtClean="0">
                <a:solidFill>
                  <a:srgbClr val="FF0000"/>
                </a:solidFill>
              </a:rPr>
              <a:t>enzo</a:t>
            </a:r>
            <a:r>
              <a:rPr lang="nl-NL" dirty="0" smtClean="0">
                <a:solidFill>
                  <a:srgbClr val="FF0000"/>
                </a:solidFill>
              </a:rPr>
              <a:t>….</a:t>
            </a:r>
          </a:p>
          <a:p>
            <a:r>
              <a:rPr lang="nl-NL" dirty="0" smtClean="0">
                <a:solidFill>
                  <a:srgbClr val="2003CF"/>
                </a:solidFill>
              </a:rPr>
              <a:t>Vraag 2:wat is de wet van alcohol?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Antwoord: onder de 18  geen alcohol verkocht</a:t>
            </a:r>
          </a:p>
          <a:p>
            <a:r>
              <a:rPr lang="nl-NL" dirty="0" smtClean="0">
                <a:solidFill>
                  <a:srgbClr val="2003CF"/>
                </a:solidFill>
              </a:rPr>
              <a:t>Vraag 3: noem 2 gevolgen van alcohol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Antwoord: </a:t>
            </a:r>
            <a:r>
              <a:rPr lang="nl-NL" dirty="0" err="1" smtClean="0">
                <a:solidFill>
                  <a:srgbClr val="FF0000"/>
                </a:solidFill>
              </a:rPr>
              <a:t>misselijk,koppijn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2003CF"/>
                </a:solidFill>
              </a:rPr>
              <a:t>Vraag4: wat voel je als je alcohol drinkt</a:t>
            </a:r>
          </a:p>
          <a:p>
            <a:r>
              <a:rPr lang="nl-NL" dirty="0" err="1" smtClean="0">
                <a:solidFill>
                  <a:srgbClr val="FF0000"/>
                </a:solidFill>
              </a:rPr>
              <a:t>Antwoord:bij</a:t>
            </a:r>
            <a:r>
              <a:rPr lang="nl-NL" dirty="0" smtClean="0">
                <a:solidFill>
                  <a:srgbClr val="FF0000"/>
                </a:solidFill>
              </a:rPr>
              <a:t> kleine hoeveelheid werkt alcohol </a:t>
            </a:r>
            <a:r>
              <a:rPr lang="nl-NL" dirty="0" err="1" smtClean="0">
                <a:solidFill>
                  <a:srgbClr val="FF0000"/>
                </a:solidFill>
              </a:rPr>
              <a:t>ontspannen,bij</a:t>
            </a:r>
            <a:r>
              <a:rPr lang="nl-NL" dirty="0" smtClean="0">
                <a:solidFill>
                  <a:srgbClr val="FF0000"/>
                </a:solidFill>
              </a:rPr>
              <a:t> grote hoeveelheid is het verdovend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49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-4401" y="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Vragen?¿?¿?</a:t>
            </a:r>
            <a:endParaRPr lang="nl-N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06" y="2257040"/>
            <a:ext cx="3271455" cy="463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" y="2223269"/>
            <a:ext cx="3110294" cy="463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hIQDxAQEBIUFRAWFRUSEA8SEBAQEBUQFRAVFBUSEhQXHCYeFxklGRQVHy8gIycpLCwsFR8xNTAqNSYrLCkBCQoKDgwOGg8PGjUkHyIpLzQyNC4sLCwqNDEpMCwpNDQ0LywtLDQsLTQvKSwsKTQpKSwsLCotNDQsLCw0LDUsNf/AABEIAREAuQMBIgACEQEDEQH/xAAbAAEAAgMBAQAAAAAAAAAAAAAABQYDBAcCAf/EAEEQAAIBAgIGBwUGBAUFAQAAAAABAgMRBAUGEiExQVETYXGBkaGxByIycsEjQlKCkuEUM7LRFVNiosIkQ3OT8Bb/xAAbAQEAAgMBAQAAAAAAAAAAAAAABQYBAwQCB//EADMRAAICAQEFBAgGAwAAAAAAAAABAgMEEQUSITFBE1Gh0SJhcYGRscHwFCMyQuHxBjNS/9oADAMBAAIRAxEAPwDuIAAAAAAAAAB5lNJXbSXNuyAPQNKWdYdOzr0k+Tq0/wC58jnmHe6vS/8AbT/ue9yXcau2r/6XxN4GOliYT+CUZfLJS9DIeDYmnyAABkAAAAAAAAAAAAAAAAAAAAAEfm2fUcLG9WXvP4aa2zfYvq7IhtKNMVQvRoWdbdKW+MOrrl1cOPI59XrynJznJyk9rk3dt9bJHGwnZ6U+CIDaG2I0N11cZeC82WXM9Pq9S6opUo89kqni9i7l3lcxOMqVXepOU3zlJy9TECXrphX+lFUvyrr3rZJv5fAAA2nMIyttWx81sZJ4PSXFUvhrTt+Gb6SPhK9u4jAeZQjLhJamyFs63rBtexl1y72ivYsRT/PT+sG/qWzLs2o4iOtRmpc1uku2L2o48e6GIlTkpwk4yW6UW013nDbgVy4w4PwJrG25fXwt9JeP37TtQKbo7p0pWpYqyluVbdF/Ovu9u7sLkmQ9tMqnpJFsxsqrJhv1vzQABqOkAAAAAAAAAAAAFX0w0p6CLo0X9s170l/24v8A5Phy38jc0o0jWEp2jZ1pL3I77L8cur1fecwq1XOTlJtybblJ7W297ZJYeLvvfnyK9tfaXYrsan6T5+r+Ty2ACbKaAAAAAAAAAAAAC16I6WOk40K7vSeyE2/gfBN/h9OwqgNdtUbY7sjpxsmeNYrIP+TtoKVoPpI21haru7fYyfJL+W+5bO9ci6lbuqlVLdZ9AxMqGTWrIf0wADUdQAAAAAANbMsfGhSnVn8MVe3FvcorrbsjZKF7Qs11pww0Xsj79T52vdXctv5jfj1drYonFnZX4ah2dentKxmOYTr1Z1ajvKT7kuEV1JGsAWVJJaI+dyk5NylzYABk8gHqjSc5KMU3JtKMVvbe5Is+C9nteSTqThT6ttSXls8zXZdCv9T0OmjFuyH+VHUqwLu/Zts2Yjb10tn9ZG43QDEwTcHCouUXqy8JbPM1Ry6ZcFI6Z7Ky4LVw+Gj+RWge6+HlTk4zi4yW+Mk0/Bng6eZHNNPRgAAwAAAeqdRxkpRdpJpxa3pp3TR1vIc1WJw8Kv3t01ymt6+vY0ciLb7PMx1a06Deya1o/PHf4xv+k4M6rfr3uqJvYuU6r+zfKXz6eR0AAECXgAAAAAA8zmkm3sSV2+pHHMxxjrVqlV75ycuxN7F3Ky7jqmkKm8JXVOLlNwcVGKvL3vddl2Ns5LVpOLcZJxkt8Wmmu1Ml9mxWkpFV/wAgslrCHTmeQASxVgAEr7FtfBcb8gZLj7Pso1pTxMlsj7lP5mvel3JpfmZfDRyXAKhh6VJcIrW+d7ZPxbN4rORb2tjkfRMDGWNRGHXm/a/vQAA0HcaObZLSxMNWrH5ZrZOL5xf03HMM8ySeEqunPanthNbpR59T5o66RWkmTrFYeULfaL3qT/1pbux7u87cTJdUt18iH2ns6OTBzivTXj6vI5OA0CwFEAJTLdGMRiEnCnaD3Tm9SPar7X3Jk1T9nNS3vVoJ8lGUvN2NE8mqD0lI7qtn5Nq1hB6fD5lRNzJsX0WIo1Pwzjf5W7S8mybxPs/xEVeE6c+q7hLzVvMr+MwNSjLUqwlCXKStfrT3NdaMxtrtTUXqeZ41+LJTnFrR+74nZgYcHV1qVOXOMZeMUzMVlrQ+jJ6rUAAwZAAABr4vL6dZatWEZr/VFO3Y+BsAym1xRiUVJaNalUzD2e0Z3dGUqb5P7SHg9vmVrMNC8VSu1DpI86b1n+nf4JnUAdlebbDm9faRN+x8a3iluv1eXI4r0EtbU1Xr3tqWetflbfc6ForoiqFq1ZJ1t8Y71T/vLr4cOZZJUIuSk4xcl8MnFOSvyfAyHq/OlZHdS07zVhbGrx5783vPpw++IABwE4AAAAAAcj0jw/R4zERW7XbS6pe9/wAiz6M6LQhGNavFSqPbGm1eMFwbXGXp2mpPCqvmteT2wpyTfJyjGMUvFX7iz9MSmTkyUI1ruWpW9nbPhK2d81qlJ7vufPyN3ph0ppdKOmIsshu9Ka+PwlOvB06sVKL3c0+cXwZi6YdMZTaeqPMoqS3ZLVMksFFRpwgm3qxUbve0la78DORdLFWafiSaZgylotEfQADIAAAAAAAAAAAAAAAAAANfMMbGhSnVn8MU32vgl1t2XeZK+IjTi5zajFK8pN2SRzXSrSh4qWpC6oRexPY5v8Uvov8A5dONju6Xq6kdn50MSvX9z5L76G7o1VbhVqy+KdRuT7r+smTH8QVvIK9qTXKT80v3JP8AiDGV/tketm6fhYad39+JI9OOnI5YgdOc53kj0596cjunPvTgEkq5PZfU1qUX3eDsVFVi05N/Ih13fjJgG6AAAAAAAAAAAAAAAAAAaObZzSwsNerL5YLbOT5RX13ERpHplDD3p0rTrbnxhB/6ub6vE57jMbOtN1KknKb3t+i5LqRIY2FKz0p8EQWfteFGsKuMvBeZIZ9pJVxcve92mn7tJPYuuX4n1+BEgE3CEYLdiuBTrbZ2yc5vVs3MsxOrJrhL14Er05XkbtLFXW3eRWfQ9e0XvLNsPNW7+Hm+PTy+pJ/xBnpQnNXjCUlzUZNeRDSrm9l2kkqdo32LYuREloM7q2dndPk7p+B6Vcm4Y2liYatWKb4Pc12S3oz4LJqEFZJS65pSl3sAgqMnOUYR2ybSS62X/D0tSEYLckl4KxDYfA0qVRVYwSkk1svbbxS3J/3JqlVUkpR3MA9gAAAAAAAAAAAAAAFJ0s0xs5UMNLqqVk/GMH9fA2dN9JHSX8PSdqkl9pJb4wf3V1vyXac/JXDxE/zJ+4rG19puLdFL49X9PMAAmCpgAAAJgnNHtFamKak7wo8ajW19UFxfXuXkeLJxhHWXI3UVWWzUa1qyLw+EqVFJwhKSitabSvaPNmGphJ8mdbhgqeGw8oU4qMUn2yk1a8nxbK3/AIVBrarlaulCU24LRH0TFrtrqUbZb0u/75lSy2tON433bYr1RNYDPXuYxWjMk9ak+5/RkasplGd53i+WrsfeajpLpg8aponMvoRhSio7t72tvWk7t37WyAyfAKMUS2Gx2rU6KW57YP6PvAJIAAAAAAAAAAAA1sxx0aFGpVlujFu3N8F3uy7zZKf7Rcfq0qVFP425y+WO5eLv+U3UV9pYonLmX/h6JWdy8ehR8ViZVJzqTd5SblJ9bfoYgCzpacEfN23J6sAAGAAXfQrRdWjiqyvxowe7/wAjXp48jVddGqO8zrxMWeVYq4e/1IxaM6E61q2KTUd8aL2N9dTkurx5F6hBJJJJJbEkrJLkkfQV266VstZF9xMOvFhuwXtfVkNpFitVQjzu33bF6kGsYSGmsWoU6i3JuL71dejKb/iPWaTrLRTxptRxkGrSSaKhHNVzMizNcwC40cXTjuezl+5hzKopKM4vant7H+5VVmXWZlmT1bpPVbUdbhffbyALvlOYa8dWXxLc+aJIp2XVZbGk/BlrwtfXjfjxAMwAAAAAAAABzHTnFa+NmuEIxgvDWfnLyOnHHc3r9JiK8+dSbXZrO3kSWzo62N9yK9t+zSmMO9/I1AATZTQAADayrB9NXpUuEpJP5b+8/C52GEEkklZJWSW5Jbkc30Bw2tjNb8EJS73aH/JnSiE2jPWaj3IuWwKlGmVnVvwX2wACNLCaGe4VVMPVi+C1l2x976eZQ55fF/dXgdEx8rUqnyvzVio05KN+fPqAIOeQX+6l27/AwvI0iwymY5IAjMNk8L7Yp9tyco1FFJWVluVtiNemY8RiUtnHkASsMzSJLJsRrynysvG+z6kFhdGq9WMZ68IwklJfFKST5qyV+8tGWZdGhDVTbe+Unvb+i6gDbAAAAAAAAB4r1NWMpPgm/BXOKt32na6lNSTjJXTTTT3NNWaZCYjQrCT/AO3qvnCcl5Xt5Hfh5EKdd7qQm1cC3L3eza4a8/Xp5HLwX3Eezik/5dacfmjGfpYjMR7O66+CpTkuvWg/RrzJOOZTLqVuzZOXD9mvsaZVQTFfRHFw30W+uDjP0dyYyj2fTlaWJlqL/LhZz75bl3XNksmqK1cjTXs/JsluqD960+Zl9m1HbiJ9UIrv1m/RF4NXL8spYeGpRgore+Lb5tvazaIDItVtjki84OO8aiNT5r6vUAA0HYRee4i0VDntfYv39Cq4uLT1o+HUT2kkWqlN8HFrvTv9SNcbgELUza2xxlf5WeHm19ylf5WS88OuRjdJLgAR1GdWb3aq5vf4G3ThGPW+Le8+1atkaP8AEXYB0HJHfD0+xrwk0bxo5HC2GpfLfxbf1N4AAAAAAAAAAA1swzGnQpupVlaK8W+CiuLKFm+nlareNH7KHPfUa7d0e7xOinGnd+nkcGXn04q9N8e5cy75nntDDL7WaT4QXvTf5Vt7yCn7RaCeynVa52gvLWOfzm222229rbd231s+EpDZ9aXpcStXbdvk/wAtJL4s6fl+muFrNR1nTk9yqJRX6k2vFk8mcSLXobpRKnOOHqyvSk9WnJ/clwV/wvd1eJoyMDdW9X8DuwdtuyarvXPqvqdCABFFmAAAI3P6N6N+MZJrveq/Ur9yy5z/ACJ/l/rRWGwDzJmvUkZps1K0gCMzHF2eqt79DzhKTbNePvzcub2dnAmMpo3q01znFf7kAdFoUtWEYrckl4Kx7AAAAAAAAAB8YBzLTLNnXxEop/Z024QXC62Sl3vySIA2MRvZrlpqgoQUV0PmuTZK2yU5c2wADYcwAAB1rRrGOrhKE5fFq6rfNxbg3/tJMhdD6bjgaCfFSl3SqSa8miaKtakrJJd7PpeK26IOXPdXyAANZ0GjnX8if5f60Vhlmzt/YT7Y/wBaKw2AY6jIzM6toPr2Lv8A2JCqyFzSd5RXeAYcNEn9H6d8RS+a/gm/oQ1CJYdGI/8AUQ6tZ/7GAXYAAAAAAA+NgC58ufGzy5AHLc/wDo4ipTe7Wbj1we2Pls7iLcDpukORRxUE00qsfglwa/DLq9Ch4vLJ0patSLi+tbH2Pc+4sGNkqyKXUou0cCdFjaXovl5EdqDozcVAz4XKqlV2pwlLrS2d73I6nNLiyPjTKT0SIzoyTyDI5YqsobdRWdWXKPK/N7l+xOYLQebs6s1Bfhj78vHcvMtuCwdOjBQpxUYrxb5t8WcF+dGK0hxZNYWxpzmpXLSPd1fkbVOCilGKSSSSS2JJbEkermLWGsQhcDKmDFrjpADRz2stTU4uzfYn/f0K5J2NnMMZrTlLhw7OBD4nEsAz1ZkPi9s2zfyyjKvWhTW5u8nygt7+na0R+L+OXa/UAz0Sx6KQvXb5Qb8Wl9St0EW3RKnZVZfKvV/VAFkPtzHrH1SAMiZ9PCZ61gA2YpTPUma82wD06h4dQxSbMUr8gDZdU8VJKStJJrk0mvBmpLWPGpMDmZlgKKd+ip3+SP8AY2VUSVlsXBLYjQ1Kg1Khlyb5nmMIx5LQ3+lHSmkoTPShMwejb6U+dKa2rIWYBsdKYMZiLQl2W8Ty7mtXWsrAENiZkVXkTGNwU+Cb7Np4weQ1NeEqkbQTu1dNu21Ky67AEto3l/Q09aS+0nZy5qP3Y/Xv6im4n45dr9S747HdHBv7z2R7eZUKmFuwD5h0W/RrZSl1y9IoreGwnWS2Ex0qcNSKW9vWe3lw7gCy6x6UiEw2PlxlfwJLDYlS7VvAN6B6McGZAD5IxyiZmeXEA13E+ahncD5qAGHUGoZtQagBi1D5qGfUPnRgGDVPmqbHRnzowDXkjGzbdI8OgAaM3saI6VZ0/i2x4SX1XAmqmDuadfIIT337mwDR/wATXA+PMj3LRJfdnJeZ8/8Aysv81/p/cA0cyrudOVtsltiuN+SIJYma305/pkW+jo04u7m33WNyOUJAFKjmTW+E/wBMj2s3XKX6WXVZYj2svXIApkM4XKX6WWDJK7acnsvay42XFkqsEuR7jhrAGSlIz6xjhSMmqAe2eQAAAAAAAAAAAAAAAADzI+AAAAAA+oAA+oI+AA+gAA+gAA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20650" y="-1241425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7" descr="data:image/jpeg;base64,/9j/4AAQSkZJRgABAQAAAQABAAD/2wCEAAkGBhIQDxAQEBIUFRAWFRUSEA8SEBAQEBUQFRAVFBUSEhQXHCYeFxklGRQVHy8gIycpLCwsFR8xNTAqNSYrLCkBCQoKDgwOGg8PGjUkHyIpLzQyNC4sLCwqNDEpMCwpNDQ0LywtLDQsLTQvKSwsKTQpKSwsLCotNDQsLCw0LDUsNf/AABEIAREAuQMBIgACEQEDEQH/xAAbAAEAAgMBAQAAAAAAAAAAAAAABQYDBAcCAf/EAEEQAAIBAgIGBwUGBAUFAQAAAAABAgMRBAUGEiExQVETYXGBkaGxByIycsEjQlKCkuEUM7LRFVNiosIkQ3OT8Bb/xAAbAQEAAgMBAQAAAAAAAAAAAAAABQYBAwQCB//EADMRAAICAQEFBAgGAwAAAAAAAAABAgMEEQUSITFBE1Gh0SJhcYGRscHwFCMyQuHxBjNS/9oADAMBAAIRAxEAPwDuIAAAAAAAAAB5lNJXbSXNuyAPQNKWdYdOzr0k+Tq0/wC58jnmHe6vS/8AbT/ue9yXcau2r/6XxN4GOliYT+CUZfLJS9DIeDYmnyAABkAAAAAAAAAAAAAAAAAAAAAEfm2fUcLG9WXvP4aa2zfYvq7IhtKNMVQvRoWdbdKW+MOrrl1cOPI59XrynJznJyk9rk3dt9bJHGwnZ6U+CIDaG2I0N11cZeC82WXM9Pq9S6opUo89kqni9i7l3lcxOMqVXepOU3zlJy9TECXrphX+lFUvyrr3rZJv5fAAA2nMIyttWx81sZJ4PSXFUvhrTt+Gb6SPhK9u4jAeZQjLhJamyFs63rBtexl1y72ivYsRT/PT+sG/qWzLs2o4iOtRmpc1uku2L2o48e6GIlTkpwk4yW6UW013nDbgVy4w4PwJrG25fXwt9JeP37TtQKbo7p0pWpYqyluVbdF/Ovu9u7sLkmQ9tMqnpJFsxsqrJhv1vzQABqOkAAAAAAAAAAAAFX0w0p6CLo0X9s170l/24v8A5Phy38jc0o0jWEp2jZ1pL3I77L8cur1fecwq1XOTlJtybblJ7W297ZJYeLvvfnyK9tfaXYrsan6T5+r+Ty2ACbKaAAAAAAAAAAAAC16I6WOk40K7vSeyE2/gfBN/h9OwqgNdtUbY7sjpxsmeNYrIP+TtoKVoPpI21haru7fYyfJL+W+5bO9ci6lbuqlVLdZ9AxMqGTWrIf0wADUdQAAAAAANbMsfGhSnVn8MVe3FvcorrbsjZKF7Qs11pww0Xsj79T52vdXctv5jfj1drYonFnZX4ah2dentKxmOYTr1Z1ajvKT7kuEV1JGsAWVJJaI+dyk5NylzYABk8gHqjSc5KMU3JtKMVvbe5Is+C9nteSTqThT6ttSXls8zXZdCv9T0OmjFuyH+VHUqwLu/Zts2Yjb10tn9ZG43QDEwTcHCouUXqy8JbPM1Ry6ZcFI6Z7Ky4LVw+Gj+RWge6+HlTk4zi4yW+Mk0/Bng6eZHNNPRgAAwAAAeqdRxkpRdpJpxa3pp3TR1vIc1WJw8Kv3t01ymt6+vY0ciLb7PMx1a06Deya1o/PHf4xv+k4M6rfr3uqJvYuU6r+zfKXz6eR0AAECXgAAAAAA8zmkm3sSV2+pHHMxxjrVqlV75ycuxN7F3Ky7jqmkKm8JXVOLlNwcVGKvL3vddl2Ns5LVpOLcZJxkt8Wmmu1Ml9mxWkpFV/wAgslrCHTmeQASxVgAEr7FtfBcb8gZLj7Pso1pTxMlsj7lP5mvel3JpfmZfDRyXAKhh6VJcIrW+d7ZPxbN4rORb2tjkfRMDGWNRGHXm/a/vQAA0HcaObZLSxMNWrH5ZrZOL5xf03HMM8ySeEqunPanthNbpR59T5o66RWkmTrFYeULfaL3qT/1pbux7u87cTJdUt18iH2ns6OTBzivTXj6vI5OA0CwFEAJTLdGMRiEnCnaD3Tm9SPar7X3Jk1T9nNS3vVoJ8lGUvN2NE8mqD0lI7qtn5Nq1hB6fD5lRNzJsX0WIo1Pwzjf5W7S8mybxPs/xEVeE6c+q7hLzVvMr+MwNSjLUqwlCXKStfrT3NdaMxtrtTUXqeZ41+LJTnFrR+74nZgYcHV1qVOXOMZeMUzMVlrQ+jJ6rUAAwZAAABr4vL6dZatWEZr/VFO3Y+BsAym1xRiUVJaNalUzD2e0Z3dGUqb5P7SHg9vmVrMNC8VSu1DpI86b1n+nf4JnUAdlebbDm9faRN+x8a3iluv1eXI4r0EtbU1Xr3tqWetflbfc6ForoiqFq1ZJ1t8Y71T/vLr4cOZZJUIuSk4xcl8MnFOSvyfAyHq/OlZHdS07zVhbGrx5783vPpw++IABwE4AAAAAAcj0jw/R4zERW7XbS6pe9/wAiz6M6LQhGNavFSqPbGm1eMFwbXGXp2mpPCqvmteT2wpyTfJyjGMUvFX7iz9MSmTkyUI1ruWpW9nbPhK2d81qlJ7vufPyN3ph0ppdKOmIsshu9Ka+PwlOvB06sVKL3c0+cXwZi6YdMZTaeqPMoqS3ZLVMksFFRpwgm3qxUbve0la78DORdLFWafiSaZgylotEfQADIAAAAAAAAAAAAAAAAAANfMMbGhSnVn8MU32vgl1t2XeZK+IjTi5zajFK8pN2SRzXSrSh4qWpC6oRexPY5v8Uvov8A5dONju6Xq6kdn50MSvX9z5L76G7o1VbhVqy+KdRuT7r+smTH8QVvIK9qTXKT80v3JP8AiDGV/tketm6fhYad39+JI9OOnI5YgdOc53kj0596cjunPvTgEkq5PZfU1qUX3eDsVFVi05N/Ih13fjJgG6AAAAAAAAAAAAAAAAAAaObZzSwsNerL5YLbOT5RX13ERpHplDD3p0rTrbnxhB/6ub6vE57jMbOtN1KknKb3t+i5LqRIY2FKz0p8EQWfteFGsKuMvBeZIZ9pJVxcve92mn7tJPYuuX4n1+BEgE3CEYLdiuBTrbZ2yc5vVs3MsxOrJrhL14Er05XkbtLFXW3eRWfQ9e0XvLNsPNW7+Hm+PTy+pJ/xBnpQnNXjCUlzUZNeRDSrm9l2kkqdo32LYuREloM7q2dndPk7p+B6Vcm4Y2liYatWKb4Pc12S3oz4LJqEFZJS65pSl3sAgqMnOUYR2ybSS62X/D0tSEYLckl4KxDYfA0qVRVYwSkk1svbbxS3J/3JqlVUkpR3MA9gAAAAAAAAAAAAAAFJ0s0xs5UMNLqqVk/GMH9fA2dN9JHSX8PSdqkl9pJb4wf3V1vyXac/JXDxE/zJ+4rG19puLdFL49X9PMAAmCpgAAAJgnNHtFamKak7wo8ajW19UFxfXuXkeLJxhHWXI3UVWWzUa1qyLw+EqVFJwhKSitabSvaPNmGphJ8mdbhgqeGw8oU4qMUn2yk1a8nxbK3/AIVBrarlaulCU24LRH0TFrtrqUbZb0u/75lSy2tON433bYr1RNYDPXuYxWjMk9ak+5/RkasplGd53i+WrsfeajpLpg8aponMvoRhSio7t72tvWk7t37WyAyfAKMUS2Gx2rU6KW57YP6PvAJIAAAAAAAAAAAA1sxx0aFGpVlujFu3N8F3uy7zZKf7Rcfq0qVFP425y+WO5eLv+U3UV9pYonLmX/h6JWdy8ehR8ViZVJzqTd5SblJ9bfoYgCzpacEfN23J6sAAGAAXfQrRdWjiqyvxowe7/wAjXp48jVddGqO8zrxMWeVYq4e/1IxaM6E61q2KTUd8aL2N9dTkurx5F6hBJJJJJbEkrJLkkfQV266VstZF9xMOvFhuwXtfVkNpFitVQjzu33bF6kGsYSGmsWoU6i3JuL71dejKb/iPWaTrLRTxptRxkGrSSaKhHNVzMizNcwC40cXTjuezl+5hzKopKM4vant7H+5VVmXWZlmT1bpPVbUdbhffbyALvlOYa8dWXxLc+aJIp2XVZbGk/BlrwtfXjfjxAMwAAAAAAAABzHTnFa+NmuEIxgvDWfnLyOnHHc3r9JiK8+dSbXZrO3kSWzo62N9yK9t+zSmMO9/I1AATZTQAADayrB9NXpUuEpJP5b+8/C52GEEkklZJWSW5Jbkc30Bw2tjNb8EJS73aH/JnSiE2jPWaj3IuWwKlGmVnVvwX2wACNLCaGe4VVMPVi+C1l2x976eZQ55fF/dXgdEx8rUqnyvzVio05KN+fPqAIOeQX+6l27/AwvI0iwymY5IAjMNk8L7Yp9tyco1FFJWVluVtiNemY8RiUtnHkASsMzSJLJsRrynysvG+z6kFhdGq9WMZ68IwklJfFKST5qyV+8tGWZdGhDVTbe+Unvb+i6gDbAAAAAAAAB4r1NWMpPgm/BXOKt32na6lNSTjJXTTTT3NNWaZCYjQrCT/AO3qvnCcl5Xt5Hfh5EKdd7qQm1cC3L3eza4a8/Xp5HLwX3Eezik/5dacfmjGfpYjMR7O66+CpTkuvWg/RrzJOOZTLqVuzZOXD9mvsaZVQTFfRHFw30W+uDjP0dyYyj2fTlaWJlqL/LhZz75bl3XNksmqK1cjTXs/JsluqD960+Zl9m1HbiJ9UIrv1m/RF4NXL8spYeGpRgore+Lb5tvazaIDItVtjki84OO8aiNT5r6vUAA0HYRee4i0VDntfYv39Cq4uLT1o+HUT2kkWqlN8HFrvTv9SNcbgELUza2xxlf5WeHm19ylf5WS88OuRjdJLgAR1GdWb3aq5vf4G3ThGPW+Le8+1atkaP8AEXYB0HJHfD0+xrwk0bxo5HC2GpfLfxbf1N4AAAAAAAAAAA1swzGnQpupVlaK8W+CiuLKFm+nlareNH7KHPfUa7d0e7xOinGnd+nkcGXn04q9N8e5cy75nntDDL7WaT4QXvTf5Vt7yCn7RaCeynVa52gvLWOfzm222229rbd231s+EpDZ9aXpcStXbdvk/wAtJL4s6fl+muFrNR1nTk9yqJRX6k2vFk8mcSLXobpRKnOOHqyvSk9WnJ/clwV/wvd1eJoyMDdW9X8DuwdtuyarvXPqvqdCABFFmAAAI3P6N6N+MZJrveq/Ur9yy5z/ACJ/l/rRWGwDzJmvUkZps1K0gCMzHF2eqt79DzhKTbNePvzcub2dnAmMpo3q01znFf7kAdFoUtWEYrckl4Kx7AAAAAAAAAB8YBzLTLNnXxEop/Z024QXC62Sl3vySIA2MRvZrlpqgoQUV0PmuTZK2yU5c2wADYcwAAB1rRrGOrhKE5fFq6rfNxbg3/tJMhdD6bjgaCfFSl3SqSa8miaKtakrJJd7PpeK26IOXPdXyAANZ0GjnX8if5f60Vhlmzt/YT7Y/wBaKw2AY6jIzM6toPr2Lv8A2JCqyFzSd5RXeAYcNEn9H6d8RS+a/gm/oQ1CJYdGI/8AUQ6tZ/7GAXYAAAAAAA+NgC58ufGzy5AHLc/wDo4ipTe7Wbj1we2Pls7iLcDpukORRxUE00qsfglwa/DLq9Ch4vLJ0patSLi+tbH2Pc+4sGNkqyKXUou0cCdFjaXovl5EdqDozcVAz4XKqlV2pwlLrS2d73I6nNLiyPjTKT0SIzoyTyDI5YqsobdRWdWXKPK/N7l+xOYLQebs6s1Bfhj78vHcvMtuCwdOjBQpxUYrxb5t8WcF+dGK0hxZNYWxpzmpXLSPd1fkbVOCilGKSSSSS2JJbEkermLWGsQhcDKmDFrjpADRz2stTU4uzfYn/f0K5J2NnMMZrTlLhw7OBD4nEsAz1ZkPi9s2zfyyjKvWhTW5u8nygt7+na0R+L+OXa/UAz0Sx6KQvXb5Qb8Wl9St0EW3RKnZVZfKvV/VAFkPtzHrH1SAMiZ9PCZ61gA2YpTPUma82wD06h4dQxSbMUr8gDZdU8VJKStJJrk0mvBmpLWPGpMDmZlgKKd+ip3+SP8AY2VUSVlsXBLYjQ1Kg1Khlyb5nmMIx5LQ3+lHSmkoTPShMwejb6U+dKa2rIWYBsdKYMZiLQl2W8Ty7mtXWsrAENiZkVXkTGNwU+Cb7Np4weQ1NeEqkbQTu1dNu21Ky67AEto3l/Q09aS+0nZy5qP3Y/Xv6im4n45dr9S747HdHBv7z2R7eZUKmFuwD5h0W/RrZSl1y9IoreGwnWS2Ex0qcNSKW9vWe3lw7gCy6x6UiEw2PlxlfwJLDYlS7VvAN6B6McGZAD5IxyiZmeXEA13E+ahncD5qAGHUGoZtQagBi1D5qGfUPnRgGDVPmqbHRnzowDXkjGzbdI8OgAaM3saI6VZ0/i2x4SX1XAmqmDuadfIIT337mwDR/wATXA+PMj3LRJfdnJeZ8/8Aysv81/p/cA0cyrudOVtsltiuN+SIJYma305/pkW+jo04u7m33WNyOUJAFKjmTW+E/wBMj2s3XKX6WXVZYj2svXIApkM4XKX6WWDJK7acnsvay42XFkqsEuR7jhrAGSlIz6xjhSMmqAe2eQAAAAAAAAAAAAAAAADzI+AAAAAA+oAA+oI+AA+gAA+gAA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73050" y="-1089025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9" descr="data:image/jpeg;base64,/9j/4AAQSkZJRgABAQAAAQABAAD/2wCEAAkGBhIQDxAQEBIUFRAWFRUSEA8SEBAQEBUQFRAVFBUSEhQXHCYeFxklGRQVHy8gIycpLCwsFR8xNTAqNSYrLCkBCQoKDgwOGg8PGjUkHyIpLzQyNC4sLCwqNDEpMCwpNDQ0LywtLDQsLTQvKSwsKTQpKSwsLCotNDQsLCw0LDUsNf/AABEIAREAuQMBIgACEQEDEQH/xAAbAAEAAgMBAQAAAAAAAAAAAAAABQYDBAcCAf/EAEEQAAIBAgIGBwUGBAUFAQAAAAABAgMRBAUGEiExQVETYXGBkaGxByIycsEjQlKCkuEUM7LRFVNiosIkQ3OT8Bb/xAAbAQEAAgMBAQAAAAAAAAAAAAAABQYBAwQCB//EADMRAAICAQEFBAgGAwAAAAAAAAABAgMEEQUSITFBE1Gh0SJhcYGRscHwFCMyQuHxBjNS/9oADAMBAAIRAxEAPwDuIAAAAAAAAAB5lNJXbSXNuyAPQNKWdYdOzr0k+Tq0/wC58jnmHe6vS/8AbT/ue9yXcau2r/6XxN4GOliYT+CUZfLJS9DIeDYmnyAABkAAAAAAAAAAAAAAAAAAAAAEfm2fUcLG9WXvP4aa2zfYvq7IhtKNMVQvRoWdbdKW+MOrrl1cOPI59XrynJznJyk9rk3dt9bJHGwnZ6U+CIDaG2I0N11cZeC82WXM9Pq9S6opUo89kqni9i7l3lcxOMqVXepOU3zlJy9TECXrphX+lFUvyrr3rZJv5fAAA2nMIyttWx81sZJ4PSXFUvhrTt+Gb6SPhK9u4jAeZQjLhJamyFs63rBtexl1y72ivYsRT/PT+sG/qWzLs2o4iOtRmpc1uku2L2o48e6GIlTkpwk4yW6UW013nDbgVy4w4PwJrG25fXwt9JeP37TtQKbo7p0pWpYqyluVbdF/Ovu9u7sLkmQ9tMqnpJFsxsqrJhv1vzQABqOkAAAAAAAAAAAAFX0w0p6CLo0X9s170l/24v8A5Phy38jc0o0jWEp2jZ1pL3I77L8cur1fecwq1XOTlJtybblJ7W297ZJYeLvvfnyK9tfaXYrsan6T5+r+Ty2ACbKaAAAAAAAAAAAAC16I6WOk40K7vSeyE2/gfBN/h9OwqgNdtUbY7sjpxsmeNYrIP+TtoKVoPpI21haru7fYyfJL+W+5bO9ci6lbuqlVLdZ9AxMqGTWrIf0wADUdQAAAAAANbMsfGhSnVn8MVe3FvcorrbsjZKF7Qs11pww0Xsj79T52vdXctv5jfj1drYonFnZX4ah2dentKxmOYTr1Z1ajvKT7kuEV1JGsAWVJJaI+dyk5NylzYABk8gHqjSc5KMU3JtKMVvbe5Is+C9nteSTqThT6ttSXls8zXZdCv9T0OmjFuyH+VHUqwLu/Zts2Yjb10tn9ZG43QDEwTcHCouUXqy8JbPM1Ry6ZcFI6Z7Ky4LVw+Gj+RWge6+HlTk4zi4yW+Mk0/Bng6eZHNNPRgAAwAAAeqdRxkpRdpJpxa3pp3TR1vIc1WJw8Kv3t01ymt6+vY0ciLb7PMx1a06Deya1o/PHf4xv+k4M6rfr3uqJvYuU6r+zfKXz6eR0AAECXgAAAAAA8zmkm3sSV2+pHHMxxjrVqlV75ycuxN7F3Ky7jqmkKm8JXVOLlNwcVGKvL3vddl2Ns5LVpOLcZJxkt8Wmmu1Ml9mxWkpFV/wAgslrCHTmeQASxVgAEr7FtfBcb8gZLj7Pso1pTxMlsj7lP5mvel3JpfmZfDRyXAKhh6VJcIrW+d7ZPxbN4rORb2tjkfRMDGWNRGHXm/a/vQAA0HcaObZLSxMNWrH5ZrZOL5xf03HMM8ySeEqunPanthNbpR59T5o66RWkmTrFYeULfaL3qT/1pbux7u87cTJdUt18iH2ns6OTBzivTXj6vI5OA0CwFEAJTLdGMRiEnCnaD3Tm9SPar7X3Jk1T9nNS3vVoJ8lGUvN2NE8mqD0lI7qtn5Nq1hB6fD5lRNzJsX0WIo1Pwzjf5W7S8mybxPs/xEVeE6c+q7hLzVvMr+MwNSjLUqwlCXKStfrT3NdaMxtrtTUXqeZ41+LJTnFrR+74nZgYcHV1qVOXOMZeMUzMVlrQ+jJ6rUAAwZAAABr4vL6dZatWEZr/VFO3Y+BsAym1xRiUVJaNalUzD2e0Z3dGUqb5P7SHg9vmVrMNC8VSu1DpI86b1n+nf4JnUAdlebbDm9faRN+x8a3iluv1eXI4r0EtbU1Xr3tqWetflbfc6ForoiqFq1ZJ1t8Y71T/vLr4cOZZJUIuSk4xcl8MnFOSvyfAyHq/OlZHdS07zVhbGrx5783vPpw++IABwE4AAAAAAcj0jw/R4zERW7XbS6pe9/wAiz6M6LQhGNavFSqPbGm1eMFwbXGXp2mpPCqvmteT2wpyTfJyjGMUvFX7iz9MSmTkyUI1ruWpW9nbPhK2d81qlJ7vufPyN3ph0ppdKOmIsshu9Ka+PwlOvB06sVKL3c0+cXwZi6YdMZTaeqPMoqS3ZLVMksFFRpwgm3qxUbve0la78DORdLFWafiSaZgylotEfQADIAAAAAAAAAAAAAAAAAANfMMbGhSnVn8MU32vgl1t2XeZK+IjTi5zajFK8pN2SRzXSrSh4qWpC6oRexPY5v8Uvov8A5dONju6Xq6kdn50MSvX9z5L76G7o1VbhVqy+KdRuT7r+smTH8QVvIK9qTXKT80v3JP8AiDGV/tketm6fhYad39+JI9OOnI5YgdOc53kj0596cjunPvTgEkq5PZfU1qUX3eDsVFVi05N/Ih13fjJgG6AAAAAAAAAAAAAAAAAAaObZzSwsNerL5YLbOT5RX13ERpHplDD3p0rTrbnxhB/6ub6vE57jMbOtN1KknKb3t+i5LqRIY2FKz0p8EQWfteFGsKuMvBeZIZ9pJVxcve92mn7tJPYuuX4n1+BEgE3CEYLdiuBTrbZ2yc5vVs3MsxOrJrhL14Er05XkbtLFXW3eRWfQ9e0XvLNsPNW7+Hm+PTy+pJ/xBnpQnNXjCUlzUZNeRDSrm9l2kkqdo32LYuREloM7q2dndPk7p+B6Vcm4Y2liYatWKb4Pc12S3oz4LJqEFZJS65pSl3sAgqMnOUYR2ybSS62X/D0tSEYLckl4KxDYfA0qVRVYwSkk1svbbxS3J/3JqlVUkpR3MA9gAAAAAAAAAAAAAAFJ0s0xs5UMNLqqVk/GMH9fA2dN9JHSX8PSdqkl9pJb4wf3V1vyXac/JXDxE/zJ+4rG19puLdFL49X9PMAAmCpgAAAJgnNHtFamKak7wo8ajW19UFxfXuXkeLJxhHWXI3UVWWzUa1qyLw+EqVFJwhKSitabSvaPNmGphJ8mdbhgqeGw8oU4qMUn2yk1a8nxbK3/AIVBrarlaulCU24LRH0TFrtrqUbZb0u/75lSy2tON433bYr1RNYDPXuYxWjMk9ak+5/RkasplGd53i+WrsfeajpLpg8aponMvoRhSio7t72tvWk7t37WyAyfAKMUS2Gx2rU6KW57YP6PvAJIAAAAAAAAAAAA1sxx0aFGpVlujFu3N8F3uy7zZKf7Rcfq0qVFP425y+WO5eLv+U3UV9pYonLmX/h6JWdy8ehR8ViZVJzqTd5SblJ9bfoYgCzpacEfN23J6sAAGAAXfQrRdWjiqyvxowe7/wAjXp48jVddGqO8zrxMWeVYq4e/1IxaM6E61q2KTUd8aL2N9dTkurx5F6hBJJJJJbEkrJLkkfQV266VstZF9xMOvFhuwXtfVkNpFitVQjzu33bF6kGsYSGmsWoU6i3JuL71dejKb/iPWaTrLRTxptRxkGrSSaKhHNVzMizNcwC40cXTjuezl+5hzKopKM4vant7H+5VVmXWZlmT1bpPVbUdbhffbyALvlOYa8dWXxLc+aJIp2XVZbGk/BlrwtfXjfjxAMwAAAAAAAABzHTnFa+NmuEIxgvDWfnLyOnHHc3r9JiK8+dSbXZrO3kSWzo62N9yK9t+zSmMO9/I1AATZTQAADayrB9NXpUuEpJP5b+8/C52GEEkklZJWSW5Jbkc30Bw2tjNb8EJS73aH/JnSiE2jPWaj3IuWwKlGmVnVvwX2wACNLCaGe4VVMPVi+C1l2x976eZQ55fF/dXgdEx8rUqnyvzVio05KN+fPqAIOeQX+6l27/AwvI0iwymY5IAjMNk8L7Yp9tyco1FFJWVluVtiNemY8RiUtnHkASsMzSJLJsRrynysvG+z6kFhdGq9WMZ68IwklJfFKST5qyV+8tGWZdGhDVTbe+Unvb+i6gDbAAAAAAAAB4r1NWMpPgm/BXOKt32na6lNSTjJXTTTT3NNWaZCYjQrCT/AO3qvnCcl5Xt5Hfh5EKdd7qQm1cC3L3eza4a8/Xp5HLwX3Eezik/5dacfmjGfpYjMR7O66+CpTkuvWg/RrzJOOZTLqVuzZOXD9mvsaZVQTFfRHFw30W+uDjP0dyYyj2fTlaWJlqL/LhZz75bl3XNksmqK1cjTXs/JsluqD960+Zl9m1HbiJ9UIrv1m/RF4NXL8spYeGpRgore+Lb5tvazaIDItVtjki84OO8aiNT5r6vUAA0HYRee4i0VDntfYv39Cq4uLT1o+HUT2kkWqlN8HFrvTv9SNcbgELUza2xxlf5WeHm19ylf5WS88OuRjdJLgAR1GdWb3aq5vf4G3ThGPW+Le8+1atkaP8AEXYB0HJHfD0+xrwk0bxo5HC2GpfLfxbf1N4AAAAAAAAAAA1swzGnQpupVlaK8W+CiuLKFm+nlareNH7KHPfUa7d0e7xOinGnd+nkcGXn04q9N8e5cy75nntDDL7WaT4QXvTf5Vt7yCn7RaCeynVa52gvLWOfzm222229rbd231s+EpDZ9aXpcStXbdvk/wAtJL4s6fl+muFrNR1nTk9yqJRX6k2vFk8mcSLXobpRKnOOHqyvSk9WnJ/clwV/wvd1eJoyMDdW9X8DuwdtuyarvXPqvqdCABFFmAAAI3P6N6N+MZJrveq/Ur9yy5z/ACJ/l/rRWGwDzJmvUkZps1K0gCMzHF2eqt79DzhKTbNePvzcub2dnAmMpo3q01znFf7kAdFoUtWEYrckl4Kx7AAAAAAAAAB8YBzLTLNnXxEop/Z024QXC62Sl3vySIA2MRvZrlpqgoQUV0PmuTZK2yU5c2wADYcwAAB1rRrGOrhKE5fFq6rfNxbg3/tJMhdD6bjgaCfFSl3SqSa8miaKtakrJJd7PpeK26IOXPdXyAANZ0GjnX8if5f60Vhlmzt/YT7Y/wBaKw2AY6jIzM6toPr2Lv8A2JCqyFzSd5RXeAYcNEn9H6d8RS+a/gm/oQ1CJYdGI/8AUQ6tZ/7GAXYAAAAAAA+NgC58ufGzy5AHLc/wDo4ipTe7Wbj1we2Pls7iLcDpukORRxUE00qsfglwa/DLq9Ch4vLJ0patSLi+tbH2Pc+4sGNkqyKXUou0cCdFjaXovl5EdqDozcVAz4XKqlV2pwlLrS2d73I6nNLiyPjTKT0SIzoyTyDI5YqsobdRWdWXKPK/N7l+xOYLQebs6s1Bfhj78vHcvMtuCwdOjBQpxUYrxb5t8WcF+dGK0hxZNYWxpzmpXLSPd1fkbVOCilGKSSSSS2JJbEkermLWGsQhcDKmDFrjpADRz2stTU4uzfYn/f0K5J2NnMMZrTlLhw7OBD4nEsAz1ZkPi9s2zfyyjKvWhTW5u8nygt7+na0R+L+OXa/UAz0Sx6KQvXb5Qb8Wl9St0EW3RKnZVZfKvV/VAFkPtzHrH1SAMiZ9PCZ61gA2YpTPUma82wD06h4dQxSbMUr8gDZdU8VJKStJJrk0mvBmpLWPGpMDmZlgKKd+ip3+SP8AY2VUSVlsXBLYjQ1Kg1Khlyb5nmMIx5LQ3+lHSmkoTPShMwejb6U+dKa2rIWYBsdKYMZiLQl2W8Ty7mtXWsrAENiZkVXkTGNwU+Cb7Np4weQ1NeEqkbQTu1dNu21Ky67AEto3l/Q09aS+0nZy5qP3Y/Xv6im4n45dr9S747HdHBv7z2R7eZUKmFuwD5h0W/RrZSl1y9IoreGwnWS2Ex0qcNSKW9vWe3lw7gCy6x6UiEw2PlxlfwJLDYlS7VvAN6B6McGZAD5IxyiZmeXEA13E+ahncD5qAGHUGoZtQagBi1D5qGfUPnRgGDVPmqbHRnzowDXkjGzbdI8OgAaM3saI6VZ0/i2x4SX1XAmqmDuadfIIT337mwDR/wATXA+PMj3LRJfdnJeZ8/8Aysv81/p/cA0cyrudOVtsltiuN+SIJYma305/pkW+jo04u7m33WNyOUJAFKjmTW+E/wBMj2s3XKX6WXVZYj2svXIApkM4XKX6WWDJK7acnsvay42XFkqsEuR7jhrAGSlIz6xjhSMmqAe2eQAAAAAAAAAAAAAAAADzI+AAAAAA+oAA+oI+AA+gAA+gAA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25450" y="-936625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1" descr="data:image/jpeg;base64,/9j/4AAQSkZJRgABAQAAAQABAAD/2wCEAAkGBhIQDxAQEBIUFRAWFRUSEA8SEBAQEBUQFRAVFBUSEhQXHCYeFxklGRQVHy8gIycpLCwsFR8xNTAqNSYrLCkBCQoKDgwOGg8PGjUkHyIpLzQyNC4sLCwqNDEpMCwpNDQ0LywtLDQsLTQvKSwsKTQpKSwsLCotNDQsLCw0LDUsNf/AABEIAREAuQMBIgACEQEDEQH/xAAbAAEAAgMBAQAAAAAAAAAAAAAABQYDBAcCAf/EAEEQAAIBAgIGBwUGBAUFAQAAAAABAgMRBAUGEiExQVETYXGBkaGxByIycsEjQlKCkuEUM7LRFVNiosIkQ3OT8Bb/xAAbAQEAAgMBAQAAAAAAAAAAAAAABQYBAwQCB//EADMRAAICAQEFBAgGAwAAAAAAAAABAgMEEQUSITFBE1Gh0SJhcYGRscHwFCMyQuHxBjNS/9oADAMBAAIRAxEAPwDuIAAAAAAAAAB5lNJXbSXNuyAPQNKWdYdOzr0k+Tq0/wC58jnmHe6vS/8AbT/ue9yXcau2r/6XxN4GOliYT+CUZfLJS9DIeDYmnyAABkAAAAAAAAAAAAAAAAAAAAAEfm2fUcLG9WXvP4aa2zfYvq7IhtKNMVQvRoWdbdKW+MOrrl1cOPI59XrynJznJyk9rk3dt9bJHGwnZ6U+CIDaG2I0N11cZeC82WXM9Pq9S6opUo89kqni9i7l3lcxOMqVXepOU3zlJy9TECXrphX+lFUvyrr3rZJv5fAAA2nMIyttWx81sZJ4PSXFUvhrTt+Gb6SPhK9u4jAeZQjLhJamyFs63rBtexl1y72ivYsRT/PT+sG/qWzLs2o4iOtRmpc1uku2L2o48e6GIlTkpwk4yW6UW013nDbgVy4w4PwJrG25fXwt9JeP37TtQKbo7p0pWpYqyluVbdF/Ovu9u7sLkmQ9tMqnpJFsxsqrJhv1vzQABqOkAAAAAAAAAAAAFX0w0p6CLo0X9s170l/24v8A5Phy38jc0o0jWEp2jZ1pL3I77L8cur1fecwq1XOTlJtybblJ7W297ZJYeLvvfnyK9tfaXYrsan6T5+r+Ty2ACbKaAAAAAAAAAAAAC16I6WOk40K7vSeyE2/gfBN/h9OwqgNdtUbY7sjpxsmeNYrIP+TtoKVoPpI21haru7fYyfJL+W+5bO9ci6lbuqlVLdZ9AxMqGTWrIf0wADUdQAAAAAANbMsfGhSnVn8MVe3FvcorrbsjZKF7Qs11pww0Xsj79T52vdXctv5jfj1drYonFnZX4ah2dentKxmOYTr1Z1ajvKT7kuEV1JGsAWVJJaI+dyk5NylzYABk8gHqjSc5KMU3JtKMVvbe5Is+C9nteSTqThT6ttSXls8zXZdCv9T0OmjFuyH+VHUqwLu/Zts2Yjb10tn9ZG43QDEwTcHCouUXqy8JbPM1Ry6ZcFI6Z7Ky4LVw+Gj+RWge6+HlTk4zi4yW+Mk0/Bng6eZHNNPRgAAwAAAeqdRxkpRdpJpxa3pp3TR1vIc1WJw8Kv3t01ymt6+vY0ciLb7PMx1a06Deya1o/PHf4xv+k4M6rfr3uqJvYuU6r+zfKXz6eR0AAECXgAAAAAA8zmkm3sSV2+pHHMxxjrVqlV75ycuxN7F3Ky7jqmkKm8JXVOLlNwcVGKvL3vddl2Ns5LVpOLcZJxkt8Wmmu1Ml9mxWkpFV/wAgslrCHTmeQASxVgAEr7FtfBcb8gZLj7Pso1pTxMlsj7lP5mvel3JpfmZfDRyXAKhh6VJcIrW+d7ZPxbN4rORb2tjkfRMDGWNRGHXm/a/vQAA0HcaObZLSxMNWrH5ZrZOL5xf03HMM8ySeEqunPanthNbpR59T5o66RWkmTrFYeULfaL3qT/1pbux7u87cTJdUt18iH2ns6OTBzivTXj6vI5OA0CwFEAJTLdGMRiEnCnaD3Tm9SPar7X3Jk1T9nNS3vVoJ8lGUvN2NE8mqD0lI7qtn5Nq1hB6fD5lRNzJsX0WIo1Pwzjf5W7S8mybxPs/xEVeE6c+q7hLzVvMr+MwNSjLUqwlCXKStfrT3NdaMxtrtTUXqeZ41+LJTnFrR+74nZgYcHV1qVOXOMZeMUzMVlrQ+jJ6rUAAwZAAABr4vL6dZatWEZr/VFO3Y+BsAym1xRiUVJaNalUzD2e0Z3dGUqb5P7SHg9vmVrMNC8VSu1DpI86b1n+nf4JnUAdlebbDm9faRN+x8a3iluv1eXI4r0EtbU1Xr3tqWetflbfc6ForoiqFq1ZJ1t8Y71T/vLr4cOZZJUIuSk4xcl8MnFOSvyfAyHq/OlZHdS07zVhbGrx5783vPpw++IABwE4AAAAAAcj0jw/R4zERW7XbS6pe9/wAiz6M6LQhGNavFSqPbGm1eMFwbXGXp2mpPCqvmteT2wpyTfJyjGMUvFX7iz9MSmTkyUI1ruWpW9nbPhK2d81qlJ7vufPyN3ph0ppdKOmIsshu9Ka+PwlOvB06sVKL3c0+cXwZi6YdMZTaeqPMoqS3ZLVMksFFRpwgm3qxUbve0la78DORdLFWafiSaZgylotEfQADIAAAAAAAAAAAAAAAAAANfMMbGhSnVn8MU32vgl1t2XeZK+IjTi5zajFK8pN2SRzXSrSh4qWpC6oRexPY5v8Uvov8A5dONju6Xq6kdn50MSvX9z5L76G7o1VbhVqy+KdRuT7r+smTH8QVvIK9qTXKT80v3JP8AiDGV/tketm6fhYad39+JI9OOnI5YgdOc53kj0596cjunPvTgEkq5PZfU1qUX3eDsVFVi05N/Ih13fjJgG6AAAAAAAAAAAAAAAAAAaObZzSwsNerL5YLbOT5RX13ERpHplDD3p0rTrbnxhB/6ub6vE57jMbOtN1KknKb3t+i5LqRIY2FKz0p8EQWfteFGsKuMvBeZIZ9pJVxcve92mn7tJPYuuX4n1+BEgE3CEYLdiuBTrbZ2yc5vVs3MsxOrJrhL14Er05XkbtLFXW3eRWfQ9e0XvLNsPNW7+Hm+PTy+pJ/xBnpQnNXjCUlzUZNeRDSrm9l2kkqdo32LYuREloM7q2dndPk7p+B6Vcm4Y2liYatWKb4Pc12S3oz4LJqEFZJS65pSl3sAgqMnOUYR2ybSS62X/D0tSEYLckl4KxDYfA0qVRVYwSkk1svbbxS3J/3JqlVUkpR3MA9gAAAAAAAAAAAAAAFJ0s0xs5UMNLqqVk/GMH9fA2dN9JHSX8PSdqkl9pJb4wf3V1vyXac/JXDxE/zJ+4rG19puLdFL49X9PMAAmCpgAAAJgnNHtFamKak7wo8ajW19UFxfXuXkeLJxhHWXI3UVWWzUa1qyLw+EqVFJwhKSitabSvaPNmGphJ8mdbhgqeGw8oU4qMUn2yk1a8nxbK3/AIVBrarlaulCU24LRH0TFrtrqUbZb0u/75lSy2tON433bYr1RNYDPXuYxWjMk9ak+5/RkasplGd53i+WrsfeajpLpg8aponMvoRhSio7t72tvWk7t37WyAyfAKMUS2Gx2rU6KW57YP6PvAJIAAAAAAAAAAAA1sxx0aFGpVlujFu3N8F3uy7zZKf7Rcfq0qVFP425y+WO5eLv+U3UV9pYonLmX/h6JWdy8ehR8ViZVJzqTd5SblJ9bfoYgCzpacEfN23J6sAAGAAXfQrRdWjiqyvxowe7/wAjXp48jVddGqO8zrxMWeVYq4e/1IxaM6E61q2KTUd8aL2N9dTkurx5F6hBJJJJJbEkrJLkkfQV266VstZF9xMOvFhuwXtfVkNpFitVQjzu33bF6kGsYSGmsWoU6i3JuL71dejKb/iPWaTrLRTxptRxkGrSSaKhHNVzMizNcwC40cXTjuezl+5hzKopKM4vant7H+5VVmXWZlmT1bpPVbUdbhffbyALvlOYa8dWXxLc+aJIp2XVZbGk/BlrwtfXjfjxAMwAAAAAAAABzHTnFa+NmuEIxgvDWfnLyOnHHc3r9JiK8+dSbXZrO3kSWzo62N9yK9t+zSmMO9/I1AATZTQAADayrB9NXpUuEpJP5b+8/C52GEEkklZJWSW5Jbkc30Bw2tjNb8EJS73aH/JnSiE2jPWaj3IuWwKlGmVnVvwX2wACNLCaGe4VVMPVi+C1l2x976eZQ55fF/dXgdEx8rUqnyvzVio05KN+fPqAIOeQX+6l27/AwvI0iwymY5IAjMNk8L7Yp9tyco1FFJWVluVtiNemY8RiUtnHkASsMzSJLJsRrynysvG+z6kFhdGq9WMZ68IwklJfFKST5qyV+8tGWZdGhDVTbe+Unvb+i6gDbAAAAAAAAB4r1NWMpPgm/BXOKt32na6lNSTjJXTTTT3NNWaZCYjQrCT/AO3qvnCcl5Xt5Hfh5EKdd7qQm1cC3L3eza4a8/Xp5HLwX3Eezik/5dacfmjGfpYjMR7O66+CpTkuvWg/RrzJOOZTLqVuzZOXD9mvsaZVQTFfRHFw30W+uDjP0dyYyj2fTlaWJlqL/LhZz75bl3XNksmqK1cjTXs/JsluqD960+Zl9m1HbiJ9UIrv1m/RF4NXL8spYeGpRgore+Lb5tvazaIDItVtjki84OO8aiNT5r6vUAA0HYRee4i0VDntfYv39Cq4uLT1o+HUT2kkWqlN8HFrvTv9SNcbgELUza2xxlf5WeHm19ylf5WS88OuRjdJLgAR1GdWb3aq5vf4G3ThGPW+Le8+1atkaP8AEXYB0HJHfD0+xrwk0bxo5HC2GpfLfxbf1N4AAAAAAAAAAA1swzGnQpupVlaK8W+CiuLKFm+nlareNH7KHPfUa7d0e7xOinGnd+nkcGXn04q9N8e5cy75nntDDL7WaT4QXvTf5Vt7yCn7RaCeynVa52gvLWOfzm222229rbd231s+EpDZ9aXpcStXbdvk/wAtJL4s6fl+muFrNR1nTk9yqJRX6k2vFk8mcSLXobpRKnOOHqyvSk9WnJ/clwV/wvd1eJoyMDdW9X8DuwdtuyarvXPqvqdCABFFmAAAI3P6N6N+MZJrveq/Ur9yy5z/ACJ/l/rRWGwDzJmvUkZps1K0gCMzHF2eqt79DzhKTbNePvzcub2dnAmMpo3q01znFf7kAdFoUtWEYrckl4Kx7AAAAAAAAAB8YBzLTLNnXxEop/Z024QXC62Sl3vySIA2MRvZrlpqgoQUV0PmuTZK2yU5c2wADYcwAAB1rRrGOrhKE5fFq6rfNxbg3/tJMhdD6bjgaCfFSl3SqSa8miaKtakrJJd7PpeK26IOXPdXyAANZ0GjnX8if5f60Vhlmzt/YT7Y/wBaKw2AY6jIzM6toPr2Lv8A2JCqyFzSd5RXeAYcNEn9H6d8RS+a/gm/oQ1CJYdGI/8AUQ6tZ/7GAXYAAAAAAA+NgC58ufGzy5AHLc/wDo4ipTe7Wbj1we2Pls7iLcDpukORRxUE00qsfglwa/DLq9Ch4vLJ0patSLi+tbH2Pc+4sGNkqyKXUou0cCdFjaXovl5EdqDozcVAz4XKqlV2pwlLrS2d73I6nNLiyPjTKT0SIzoyTyDI5YqsobdRWdWXKPK/N7l+xOYLQebs6s1Bfhj78vHcvMtuCwdOjBQpxUYrxb5t8WcF+dGK0hxZNYWxpzmpXLSPd1fkbVOCilGKSSSSS2JJbEkermLWGsQhcDKmDFrjpADRz2stTU4uzfYn/f0K5J2NnMMZrTlLhw7OBD4nEsAz1ZkPi9s2zfyyjKvWhTW5u8nygt7+na0R+L+OXa/UAz0Sx6KQvXb5Qb8Wl9St0EW3RKnZVZfKvV/VAFkPtzHrH1SAMiZ9PCZ61gA2YpTPUma82wD06h4dQxSbMUr8gDZdU8VJKStJJrk0mvBmpLWPGpMDmZlgKKd+ip3+SP8AY2VUSVlsXBLYjQ1Kg1Khlyb5nmMIx5LQ3+lHSmkoTPShMwejb6U+dKa2rIWYBsdKYMZiLQl2W8Ty7mtXWsrAENiZkVXkTGNwU+Cb7Np4weQ1NeEqkbQTu1dNu21Ky67AEto3l/Q09aS+0nZy5qP3Y/Xv6im4n45dr9S747HdHBv7z2R7eZUKmFuwD5h0W/RrZSl1y9IoreGwnWS2Ex0qcNSKW9vWe3lw7gCy6x6UiEw2PlxlfwJLDYlS7VvAN6B6McGZAD5IxyiZmeXEA13E+ahncD5qAGHUGoZtQagBi1D5qGfUPnRgGDVPmqbHRnzowDXkjGzbdI8OgAaM3saI6VZ0/i2x4SX1XAmqmDuadfIIT337mwDR/wATXA+PMj3LRJfdnJeZ8/8Aysv81/p/cA0cyrudOVtsltiuN+SIJYma305/pkW+jo04u7m33WNyOUJAFKjmTW+E/wBMj2s3XKX6WXVZYj2svXIApkM4XKX6WWDJK7acnsvay42XFkqsEuR7jhrAGSlIz6xjhSMmqAe2eQAAAAAAAAAAAAAAAADzI+AAAAAA+oAA+oI+AA+gAA+gAA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77850" y="-784225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76" y="2991486"/>
            <a:ext cx="284283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915816" y="135890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5400" dirty="0"/>
          </a:p>
        </p:txBody>
      </p:sp>
      <p:sp>
        <p:nvSpPr>
          <p:cNvPr id="8" name="Rechthoek 7"/>
          <p:cNvSpPr/>
          <p:nvPr/>
        </p:nvSpPr>
        <p:spPr>
          <a:xfrm>
            <a:off x="120650" y="764704"/>
            <a:ext cx="9018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nl-NL" sz="9600" dirty="0" smtClean="0">
                <a:solidFill>
                  <a:schemeClr val="accent6"/>
                </a:solidFill>
                <a:latin typeface="Blackadder ITC" pitchFamily="82" charset="0"/>
              </a:rPr>
              <a:t>The end</a:t>
            </a:r>
            <a:endParaRPr lang="nl-NL" sz="9600" dirty="0">
              <a:solidFill>
                <a:schemeClr val="accent6"/>
              </a:solidFill>
              <a:latin typeface="Blackadder ITC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52120" y="5445224"/>
            <a:ext cx="3034680" cy="680939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068">
            <a:off x="428442" y="3639682"/>
            <a:ext cx="2751603" cy="27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6894">
            <a:off x="5162220" y="3714091"/>
            <a:ext cx="3789522" cy="239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2371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2485">
            <a:off x="5641755" y="-82006"/>
            <a:ext cx="2767349" cy="3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906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sz="4000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Inleiding</a:t>
            </a:r>
            <a:endParaRPr lang="nl-NL" sz="4000" dirty="0">
              <a:solidFill>
                <a:srgbClr val="2003C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De geschiedenis van alcohol</a:t>
            </a:r>
          </a:p>
          <a:p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De gevolgen van alcohol</a:t>
            </a:r>
          </a:p>
          <a:p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Soorten dranken met alcohol</a:t>
            </a:r>
          </a:p>
          <a:p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De wet </a:t>
            </a:r>
          </a:p>
          <a:p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Wanneer ben je verslaafd aan alcohol??</a:t>
            </a:r>
          </a:p>
          <a:p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Hoe kom je van je verslaving af.</a:t>
            </a:r>
          </a:p>
          <a:p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Foto’s</a:t>
            </a:r>
          </a:p>
          <a:p>
            <a:r>
              <a:rPr lang="nl-NL" dirty="0" err="1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Quizz</a:t>
            </a:r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?¿?¿</a:t>
            </a:r>
          </a:p>
          <a:p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Vragen?</a:t>
            </a:r>
          </a:p>
          <a:p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The end</a:t>
            </a:r>
            <a:b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</a:br>
            <a:endParaRPr lang="nl-NL" dirty="0" smtClean="0">
              <a:solidFill>
                <a:srgbClr val="2003CF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nl-NL" dirty="0">
              <a:solidFill>
                <a:srgbClr val="2003CF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76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2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De </a:t>
            </a:r>
            <a:r>
              <a:rPr lang="nl-NL" sz="4000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geschiedenis</a:t>
            </a:r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 van alcohol</a:t>
            </a:r>
            <a:endParaRPr lang="nl-NL" dirty="0">
              <a:solidFill>
                <a:srgbClr val="2003C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7544" y="1412776"/>
            <a:ext cx="8064896" cy="6063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800" b="1" dirty="0">
                <a:solidFill>
                  <a:srgbClr val="2003CF"/>
                </a:solidFill>
              </a:rPr>
              <a:t>hoe </a:t>
            </a:r>
            <a:r>
              <a:rPr lang="nl-NL" sz="2800" b="1" dirty="0" smtClean="0">
                <a:solidFill>
                  <a:srgbClr val="2003CF"/>
                </a:solidFill>
              </a:rPr>
              <a:t>ontstond </a:t>
            </a:r>
            <a:r>
              <a:rPr lang="nl-NL" sz="2800" b="1" dirty="0">
                <a:solidFill>
                  <a:srgbClr val="2003CF"/>
                </a:solidFill>
              </a:rPr>
              <a:t>alcohol </a:t>
            </a:r>
            <a:endParaRPr lang="nl-NL" sz="2800" b="1" dirty="0" smtClean="0">
              <a:solidFill>
                <a:srgbClr val="2003C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nl-NL" sz="2800" b="1" dirty="0">
              <a:solidFill>
                <a:srgbClr val="2003C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800" b="1" dirty="0" smtClean="0">
                <a:solidFill>
                  <a:srgbClr val="2003CF"/>
                </a:solidFill>
              </a:rPr>
              <a:t>Gevonden aanwijzingen alcohol 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800" b="1" dirty="0">
              <a:solidFill>
                <a:srgbClr val="2003C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800" b="1" dirty="0" smtClean="0">
                <a:solidFill>
                  <a:srgbClr val="2003CF"/>
                </a:solidFill>
              </a:rPr>
              <a:t>Bier in Nederland 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800" b="1" dirty="0">
              <a:solidFill>
                <a:srgbClr val="2003C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800" b="1" dirty="0" smtClean="0">
                <a:solidFill>
                  <a:srgbClr val="2003CF"/>
                </a:solidFill>
              </a:rPr>
              <a:t>Distilleren ( zuiveren)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800" b="1" dirty="0">
              <a:solidFill>
                <a:srgbClr val="2003C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800" b="1" dirty="0" smtClean="0">
                <a:solidFill>
                  <a:srgbClr val="2003CF"/>
                </a:solidFill>
              </a:rPr>
              <a:t>Stijging alcoholconsumptie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800" dirty="0"/>
          </a:p>
          <a:p>
            <a:pPr marL="285750" indent="-285750">
              <a:buFont typeface="Arial" pitchFamily="34" charset="0"/>
              <a:buChar char="•"/>
            </a:pPr>
            <a:endParaRPr lang="nl-NL" sz="2800" dirty="0"/>
          </a:p>
          <a:p>
            <a:pPr marL="285750" indent="-285750">
              <a:buFont typeface="Arial" pitchFamily="34" charset="0"/>
              <a:buChar char="•"/>
            </a:pPr>
            <a:endParaRPr lang="nl-NL" sz="2800" dirty="0" smtClean="0"/>
          </a:p>
          <a:p>
            <a:endParaRPr lang="nl-N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41572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De gevolgen van alcohol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Problemen met de maag en darmen </a:t>
            </a:r>
          </a:p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Problemen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met de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lever </a:t>
            </a:r>
          </a:p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Hersenen- </a:t>
            </a:r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bijv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slecht concentratie </a:t>
            </a:r>
          </a:p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Slapen- slechte slaap.</a:t>
            </a:r>
          </a:p>
          <a:p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Problemen met de d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epressie</a:t>
            </a:r>
          </a:p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stress- Makkelijke opgaven niet eens meer weten</a:t>
            </a:r>
            <a:endParaRPr lang="nl-NL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Angst- De makkelijke dingen moeilijk vinden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en daar voor in de stress raken.</a:t>
            </a:r>
          </a:p>
          <a:p>
            <a:endParaRPr lang="nl-NL" dirty="0" smtClean="0">
              <a:solidFill>
                <a:srgbClr val="EF8191"/>
              </a:solidFill>
            </a:endParaRPr>
          </a:p>
          <a:p>
            <a:endParaRPr lang="nl-NL" dirty="0">
              <a:solidFill>
                <a:srgbClr val="EF8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96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696744" cy="320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559" y="18864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nl-NL" sz="9600" dirty="0" smtClean="0">
                <a:solidFill>
                  <a:srgbClr val="2003CF"/>
                </a:solidFill>
                <a:latin typeface="Baskerville Old Face" panose="02020602080505020303" pitchFamily="18" charset="0"/>
              </a:rPr>
              <a:t>De wet </a:t>
            </a:r>
            <a:endParaRPr lang="nl-NL" sz="9600" dirty="0">
              <a:solidFill>
                <a:srgbClr val="2003C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Soorten dranken met alcohol</a:t>
            </a:r>
            <a:r>
              <a:rPr lang="nl-NL" dirty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nl-NL" dirty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sz="2900" dirty="0" smtClean="0">
                <a:solidFill>
                  <a:srgbClr val="FF2D2D"/>
                </a:solidFill>
                <a:latin typeface="Algerian" panose="04020705040A02060702" pitchFamily="82" charset="0"/>
              </a:rPr>
              <a:t>Bier</a:t>
            </a:r>
          </a:p>
          <a:p>
            <a:r>
              <a:rPr lang="nl-NL" sz="2900" dirty="0" smtClean="0">
                <a:solidFill>
                  <a:srgbClr val="FF2D2D"/>
                </a:solidFill>
                <a:latin typeface="Algerian" panose="04020705040A02060702" pitchFamily="82" charset="0"/>
              </a:rPr>
              <a:t>Wijn</a:t>
            </a:r>
          </a:p>
          <a:p>
            <a:r>
              <a:rPr lang="nl-NL" sz="2900" dirty="0" smtClean="0">
                <a:solidFill>
                  <a:srgbClr val="FF2D2D"/>
                </a:solidFill>
                <a:latin typeface="Algerian" panose="04020705040A02060702" pitchFamily="82" charset="0"/>
              </a:rPr>
              <a:t>Sterke dranken</a:t>
            </a:r>
          </a:p>
          <a:p>
            <a:r>
              <a:rPr lang="nl-NL" sz="2900" dirty="0" smtClean="0">
                <a:solidFill>
                  <a:srgbClr val="FF2D2D"/>
                </a:solidFill>
                <a:latin typeface="Algerian" panose="04020705040A02060702" pitchFamily="82" charset="0"/>
              </a:rPr>
              <a:t>Cocktail</a:t>
            </a:r>
          </a:p>
          <a:p>
            <a:r>
              <a:rPr lang="nl-NL" sz="2900" dirty="0" smtClean="0">
                <a:solidFill>
                  <a:srgbClr val="FF2D2D"/>
                </a:solidFill>
                <a:latin typeface="Algerian" panose="04020705040A02060702" pitchFamily="82" charset="0"/>
              </a:rPr>
              <a:t>likeur</a:t>
            </a:r>
          </a:p>
          <a:p>
            <a:r>
              <a:rPr lang="nl-NL" sz="2900" dirty="0" err="1" smtClean="0">
                <a:solidFill>
                  <a:srgbClr val="FF2D2D"/>
                </a:solidFill>
                <a:latin typeface="Algerian" panose="04020705040A02060702" pitchFamily="82" charset="0"/>
              </a:rPr>
              <a:t>Metaxa</a:t>
            </a:r>
            <a:endParaRPr lang="nl-NL" sz="2900" dirty="0" smtClean="0">
              <a:solidFill>
                <a:srgbClr val="FF2D2D"/>
              </a:solidFill>
              <a:latin typeface="Algerian" panose="04020705040A02060702" pitchFamily="82" charset="0"/>
            </a:endParaRPr>
          </a:p>
          <a:p>
            <a:r>
              <a:rPr lang="nl-NL" sz="2900" dirty="0" smtClean="0">
                <a:solidFill>
                  <a:srgbClr val="FF2D2D"/>
                </a:solidFill>
                <a:latin typeface="Algerian" panose="04020705040A02060702" pitchFamily="82" charset="0"/>
              </a:rPr>
              <a:t>Griekse sterke dranken (bijv. raki)</a:t>
            </a:r>
          </a:p>
          <a:p>
            <a:r>
              <a:rPr lang="nl-NL" sz="2900" dirty="0" err="1" smtClean="0">
                <a:solidFill>
                  <a:srgbClr val="FF2D2D"/>
                </a:solidFill>
                <a:latin typeface="Algerian" panose="04020705040A02060702" pitchFamily="82" charset="0"/>
              </a:rPr>
              <a:t>Flügel</a:t>
            </a:r>
            <a:endParaRPr lang="nl-NL" sz="2900" dirty="0" smtClean="0">
              <a:solidFill>
                <a:srgbClr val="FF2D2D"/>
              </a:solidFill>
              <a:latin typeface="Algerian" panose="04020705040A02060702" pitchFamily="82" charset="0"/>
            </a:endParaRPr>
          </a:p>
          <a:p>
            <a:endParaRPr lang="nl-NL" dirty="0"/>
          </a:p>
        </p:txBody>
      </p:sp>
      <p:pic>
        <p:nvPicPr>
          <p:cNvPr id="1026" name="Picture 2" descr="http://www.narrowcastingonline.nl/wp-content/uploads/88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48" y="1412776"/>
            <a:ext cx="4171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"/>
                            </p:stCondLst>
                            <p:childTnLst>
                              <p:par>
                                <p:cTn id="101" presetID="4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50"/>
                            </p:stCondLst>
                            <p:childTnLst>
                              <p:par>
                                <p:cTn id="10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13" presetID="4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50"/>
                            </p:stCondLst>
                            <p:childTnLst>
                              <p:par>
                                <p:cTn id="11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"/>
                            </p:stCondLst>
                            <p:childTnLst>
                              <p:par>
                                <p:cTn id="12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nl-NL" sz="4000" dirty="0" err="1" smtClean="0">
                <a:solidFill>
                  <a:srgbClr val="2003C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Waneer</a:t>
            </a:r>
            <a:r>
              <a:rPr lang="nl-NL" sz="4000" dirty="0" smtClean="0">
                <a:solidFill>
                  <a:srgbClr val="2003C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ben je verslaafd aan alcohol?</a:t>
            </a:r>
            <a:endParaRPr lang="nl-NL" sz="4000" dirty="0">
              <a:solidFill>
                <a:srgbClr val="2003C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1: Teveel alcohol drinken dan je van plan was. </a:t>
            </a:r>
          </a:p>
          <a:p>
            <a:r>
              <a:rPr lang="nl-NL" dirty="0">
                <a:solidFill>
                  <a:srgbClr val="FF0000"/>
                </a:solidFill>
                <a:latin typeface="Algerian" panose="04020705040A02060702" pitchFamily="82" charset="0"/>
              </a:rPr>
              <a:t>2</a:t>
            </a:r>
            <a:r>
              <a:rPr lang="nl-N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 </a:t>
            </a:r>
            <a:r>
              <a:rPr lang="nl-N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Sterk verlangen om het te drinken. </a:t>
            </a:r>
          </a:p>
          <a:p>
            <a:r>
              <a:rPr lang="nl-NL" dirty="0">
                <a:solidFill>
                  <a:srgbClr val="FF0000"/>
                </a:solidFill>
                <a:latin typeface="Algerian" panose="04020705040A02060702" pitchFamily="82" charset="0"/>
              </a:rPr>
              <a:t>3</a:t>
            </a:r>
            <a:r>
              <a:rPr lang="nl-N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 </a:t>
            </a:r>
            <a:r>
              <a:rPr lang="nl-N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Vaak alcohol nodig hebben thuis en op het werk.</a:t>
            </a:r>
          </a:p>
          <a:p>
            <a:r>
              <a:rPr lang="nl-NL" dirty="0">
                <a:solidFill>
                  <a:srgbClr val="FF0000"/>
                </a:solidFill>
                <a:latin typeface="Algerian" panose="04020705040A02060702" pitchFamily="82" charset="0"/>
              </a:rPr>
              <a:t>4</a:t>
            </a:r>
            <a:r>
              <a:rPr lang="nl-N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 </a:t>
            </a:r>
            <a:r>
              <a:rPr lang="nl-N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Teveel </a:t>
            </a:r>
            <a:r>
              <a:rPr lang="nl-NL" smtClean="0">
                <a:solidFill>
                  <a:srgbClr val="FF0000"/>
                </a:solidFill>
                <a:latin typeface="Algerian" panose="04020705040A02060702" pitchFamily="82" charset="0"/>
              </a:rPr>
              <a:t>drinken </a:t>
            </a:r>
            <a:r>
              <a:rPr lang="nl-NL" smtClean="0">
                <a:solidFill>
                  <a:srgbClr val="FF0000"/>
                </a:solidFill>
                <a:latin typeface="Algerian" panose="04020705040A02060702" pitchFamily="82" charset="0"/>
              </a:rPr>
              <a:t>zodat </a:t>
            </a:r>
            <a:r>
              <a:rPr lang="nl-N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je jezelf in gevaar brengt en anderen.</a:t>
            </a:r>
          </a:p>
          <a:p>
            <a:endParaRPr lang="nl-NL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dirty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Hoe kom je van verslaving af.</a:t>
            </a:r>
            <a:br>
              <a:rPr lang="nl-NL" dirty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2003CF"/>
                </a:solidFill>
                <a:latin typeface="Baskerville Old Face" panose="02020602080505020303" pitchFamily="18" charset="0"/>
              </a:rPr>
              <a:t>Als iemand pas veel te veel alcohol drinkt dan merkt hij/zij er niks van.</a:t>
            </a:r>
          </a:p>
          <a:p>
            <a:r>
              <a:rPr lang="nl-NL" sz="2400" dirty="0" smtClean="0">
                <a:solidFill>
                  <a:srgbClr val="2003CF"/>
                </a:solidFill>
                <a:latin typeface="Baskerville Old Face" panose="02020602080505020303" pitchFamily="18" charset="0"/>
              </a:rPr>
              <a:t>Maar als hij echt problemen krijgt, dan wil hij/zij er vanaf komen maar dan lukt het niet.</a:t>
            </a:r>
          </a:p>
          <a:p>
            <a:r>
              <a:rPr lang="nl-NL" sz="2400" dirty="0" smtClean="0">
                <a:solidFill>
                  <a:srgbClr val="2003CF"/>
                </a:solidFill>
                <a:latin typeface="Baskerville Old Face" panose="02020602080505020303" pitchFamily="18" charset="0"/>
              </a:rPr>
              <a:t>Meestal worden ze dan agressief en wil hij/zij nog meer alcohol.</a:t>
            </a:r>
          </a:p>
          <a:p>
            <a:r>
              <a:rPr lang="nl-NL" sz="2400" dirty="0" smtClean="0">
                <a:solidFill>
                  <a:srgbClr val="2003CF"/>
                </a:solidFill>
                <a:latin typeface="Baskerville Old Face" panose="02020602080505020303" pitchFamily="18" charset="0"/>
              </a:rPr>
              <a:t>De meeste dingen die werken is 1: naar een kliniek gaan (</a:t>
            </a:r>
            <a:r>
              <a:rPr lang="nl-NL" sz="2400" dirty="0" err="1" smtClean="0">
                <a:solidFill>
                  <a:srgbClr val="2003CF"/>
                </a:solidFill>
                <a:latin typeface="Baskerville Old Face" panose="02020602080505020303" pitchFamily="18" charset="0"/>
              </a:rPr>
              <a:t>bijv</a:t>
            </a:r>
            <a:r>
              <a:rPr lang="nl-NL" sz="2400" dirty="0" smtClean="0">
                <a:solidFill>
                  <a:srgbClr val="2003CF"/>
                </a:solidFill>
                <a:latin typeface="Baskerville Old Face" panose="02020602080505020303" pitchFamily="18" charset="0"/>
              </a:rPr>
              <a:t>) Mondriaan.</a:t>
            </a:r>
          </a:p>
          <a:p>
            <a:r>
              <a:rPr lang="nl-NL" sz="2400" dirty="0" smtClean="0">
                <a:solidFill>
                  <a:srgbClr val="2003CF"/>
                </a:solidFill>
                <a:latin typeface="Baskerville Old Face" panose="02020602080505020303" pitchFamily="18" charset="0"/>
              </a:rPr>
              <a:t>Of zelf een soort pleisters </a:t>
            </a:r>
            <a:r>
              <a:rPr lang="nl-NL" sz="2400" dirty="0" smtClean="0">
                <a:solidFill>
                  <a:srgbClr val="2003CF"/>
                </a:solidFill>
                <a:latin typeface="Baskerville Old Face" panose="02020602080505020303" pitchFamily="18" charset="0"/>
              </a:rPr>
              <a:t>kopen</a:t>
            </a:r>
            <a:endParaRPr lang="nl-NL" sz="2400" dirty="0">
              <a:solidFill>
                <a:srgbClr val="2003C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>
                <a:solidFill>
                  <a:srgbClr val="2003CF"/>
                </a:solidFill>
                <a:latin typeface="Aharoni" pitchFamily="2" charset="-79"/>
                <a:cs typeface="Aharoni" pitchFamily="2" charset="-79"/>
              </a:rPr>
              <a:t>Foto’s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405">
            <a:off x="6015538" y="406977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6748">
            <a:off x="472812" y="354673"/>
            <a:ext cx="1914525" cy="2390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 rot="20805583">
            <a:off x="686112" y="46199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NL" dirty="0" err="1" smtClean="0">
                <a:solidFill>
                  <a:srgbClr val="6CFE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Whiskey</a:t>
            </a:r>
            <a:endParaRPr lang="nl-NL" dirty="0">
              <a:solidFill>
                <a:srgbClr val="6CFE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 rot="21165561">
            <a:off x="5738788" y="44841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Broadway" pitchFamily="82" charset="0"/>
              </a:rPr>
              <a:t>           </a:t>
            </a:r>
            <a:r>
              <a:rPr lang="nl-N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Ouzo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89">
            <a:off x="668075" y="3462606"/>
            <a:ext cx="1524000" cy="2486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 rot="832483">
            <a:off x="1299392" y="370688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2003CF"/>
                </a:solidFill>
              </a:rPr>
              <a:t>Metaxa</a:t>
            </a:r>
            <a:endParaRPr lang="nl-NL" dirty="0">
              <a:solidFill>
                <a:srgbClr val="2003C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085">
            <a:off x="6094817" y="4116247"/>
            <a:ext cx="2648811" cy="1986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131">
            <a:off x="3441395" y="4445852"/>
            <a:ext cx="214278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 rot="20650111">
            <a:off x="4387235" y="435343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raki</a:t>
            </a:r>
            <a:endParaRPr lang="nl-N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1" y="2667722"/>
            <a:ext cx="2351970" cy="1381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Tekstvak 9"/>
          <p:cNvSpPr txBox="1"/>
          <p:nvPr/>
        </p:nvSpPr>
        <p:spPr>
          <a:xfrm>
            <a:off x="4612746" y="2656837"/>
            <a:ext cx="111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BC00"/>
                </a:solidFill>
              </a:rPr>
              <a:t>likeur</a:t>
            </a:r>
          </a:p>
        </p:txBody>
      </p:sp>
      <p:sp>
        <p:nvSpPr>
          <p:cNvPr id="11" name="Tekstvak 10"/>
          <p:cNvSpPr txBox="1"/>
          <p:nvPr/>
        </p:nvSpPr>
        <p:spPr>
          <a:xfrm rot="1547762">
            <a:off x="6905578" y="44691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50"/>
                </a:solidFill>
              </a:rPr>
              <a:t>cocktail</a:t>
            </a:r>
            <a:endParaRPr lang="nl-N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51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342</Words>
  <Application>Microsoft Office PowerPoint</Application>
  <PresentationFormat>Diavoorstelling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alcohol</vt:lpstr>
      <vt:lpstr>Inleiding</vt:lpstr>
      <vt:lpstr>De geschiedenis van alcohol</vt:lpstr>
      <vt:lpstr>De gevolgen van alcohol</vt:lpstr>
      <vt:lpstr>De wet </vt:lpstr>
      <vt:lpstr>Soorten dranken met alcohol </vt:lpstr>
      <vt:lpstr>Waneer ben je verslaafd aan alcohol?</vt:lpstr>
      <vt:lpstr>Hoe kom je van verslaving af. </vt:lpstr>
      <vt:lpstr>Foto’s</vt:lpstr>
      <vt:lpstr>Quizzzzz??????</vt:lpstr>
      <vt:lpstr>PowerPoint-presentatie</vt:lpstr>
      <vt:lpstr>The end</vt:lpstr>
    </vt:vector>
  </TitlesOfParts>
  <Company>Systeembeheer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</dc:title>
  <dc:creator>Janssen, Jurre</dc:creator>
  <cp:lastModifiedBy>Meijer, Tim</cp:lastModifiedBy>
  <cp:revision>60</cp:revision>
  <dcterms:created xsi:type="dcterms:W3CDTF">2013-12-03T12:10:59Z</dcterms:created>
  <dcterms:modified xsi:type="dcterms:W3CDTF">2014-06-23T12:56:56Z</dcterms:modified>
</cp:coreProperties>
</file>