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71" r:id="rId4"/>
    <p:sldId id="273" r:id="rId5"/>
    <p:sldId id="259" r:id="rId6"/>
    <p:sldId id="260" r:id="rId7"/>
    <p:sldId id="272" r:id="rId8"/>
    <p:sldId id="263" r:id="rId9"/>
    <p:sldId id="267" r:id="rId10"/>
    <p:sldId id="270" r:id="rId11"/>
  </p:sldIdLst>
  <p:sldSz cx="9144000" cy="6858000" type="screen4x3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615" autoAdjust="0"/>
    <p:restoredTop sz="86325" autoAdjust="0"/>
  </p:normalViewPr>
  <p:slideViewPr>
    <p:cSldViewPr>
      <p:cViewPr varScale="1">
        <p:scale>
          <a:sx n="75" d="100"/>
          <a:sy n="75" d="100"/>
        </p:scale>
        <p:origin x="-84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714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5ADAB1-1DED-469C-83B8-3BC0FBA13F22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7CBC9-9774-45AC-AB23-E28974C807A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48391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A0F29-8DC2-4CD8-83FA-7D232219F976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79E60-2006-4B23-9693-D56E3B1F486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3876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67413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06974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67297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168936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4755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7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457812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8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656673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90089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79E60-2006-4B23-9693-D56E3B1F486D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92844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BB6C51E-3224-4313-A36D-1DE7F1C7E43E}" type="datetimeFigureOut">
              <a:rPr lang="nl-NL" smtClean="0"/>
              <a:t>3-6-2014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ED402BF-9545-40B1-91E8-94C02E71B3A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6.pn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5.gif"/><Relationship Id="rId5" Type="http://schemas.openxmlformats.org/officeDocument/2006/relationships/image" Target="../media/image4.jpeg"/><Relationship Id="rId4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q1vrpc2hc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19140000">
            <a:off x="817888" y="1705213"/>
            <a:ext cx="5648623" cy="1204306"/>
          </a:xfrm>
        </p:spPr>
        <p:txBody>
          <a:bodyPr/>
          <a:lstStyle/>
          <a:p>
            <a:r>
              <a:rPr lang="nl-NL" dirty="0" smtClean="0"/>
              <a:t>Roken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nl-NL" sz="3200" dirty="0" smtClean="0"/>
              <a:t>Door : Reinout, Job, </a:t>
            </a:r>
            <a:r>
              <a:rPr lang="nl-NL" sz="3200" dirty="0" err="1" smtClean="0"/>
              <a:t>Raf</a:t>
            </a:r>
            <a:r>
              <a:rPr lang="nl-NL" sz="3200" dirty="0" smtClean="0"/>
              <a:t>, LUCA, Lynn en Noah.  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444719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>
        <p14:vortex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2.bp.blogspot.com/_RAlP3BmEW1Q/TQTTdeEpX6I/AAAAAAAAB5k/p5R6uoTU1yE/s1600/Ruimte-achtergronden-ruimte-wallpapers-2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7" y="-387424"/>
            <a:ext cx="10779125" cy="8039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627784" y="1556792"/>
            <a:ext cx="7520940" cy="5871552"/>
          </a:xfrm>
        </p:spPr>
        <p:txBody>
          <a:bodyPr/>
          <a:lstStyle/>
          <a:p>
            <a:r>
              <a:rPr lang="nl-NL" dirty="0" smtClean="0">
                <a:solidFill>
                  <a:srgbClr val="FFFF00"/>
                </a:solidFill>
              </a:rPr>
              <a:t/>
            </a:r>
            <a:br>
              <a:rPr lang="nl-NL" dirty="0" smtClean="0">
                <a:solidFill>
                  <a:srgbClr val="FFFF00"/>
                </a:solidFill>
              </a:rPr>
            </a:br>
            <a:r>
              <a:rPr lang="nl-NL" sz="8800" dirty="0" err="1" smtClean="0">
                <a:solidFill>
                  <a:srgbClr val="00B0F0"/>
                </a:solidFill>
              </a:rPr>
              <a:t>Raf</a:t>
            </a:r>
            <a:r>
              <a:rPr lang="nl-NL" sz="8800" dirty="0" smtClean="0">
                <a:solidFill>
                  <a:srgbClr val="00B0F0"/>
                </a:solidFill>
              </a:rPr>
              <a:t/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8800" dirty="0" err="1" smtClean="0">
                <a:solidFill>
                  <a:srgbClr val="00B0F0"/>
                </a:solidFill>
              </a:rPr>
              <a:t>luca</a:t>
            </a:r>
            <a:r>
              <a:rPr lang="nl-NL" sz="8800" dirty="0" smtClean="0">
                <a:solidFill>
                  <a:srgbClr val="00B0F0"/>
                </a:solidFill>
              </a:rPr>
              <a:t/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8800" dirty="0" err="1" smtClean="0">
                <a:solidFill>
                  <a:srgbClr val="00B0F0"/>
                </a:solidFill>
              </a:rPr>
              <a:t>noah</a:t>
            </a:r>
            <a:r>
              <a:rPr lang="nl-NL" sz="8800" dirty="0" smtClean="0">
                <a:solidFill>
                  <a:srgbClr val="00B0F0"/>
                </a:solidFill>
              </a:rPr>
              <a:t/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8800" dirty="0" err="1" smtClean="0">
                <a:solidFill>
                  <a:srgbClr val="00B0F0"/>
                </a:solidFill>
              </a:rPr>
              <a:t>lynn</a:t>
            </a:r>
            <a:r>
              <a:rPr lang="nl-NL" sz="8800" dirty="0" smtClean="0">
                <a:solidFill>
                  <a:srgbClr val="00B0F0"/>
                </a:solidFill>
              </a:rPr>
              <a:t/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8800" dirty="0" err="1" smtClean="0">
                <a:solidFill>
                  <a:srgbClr val="00B0F0"/>
                </a:solidFill>
              </a:rPr>
              <a:t>reinout</a:t>
            </a:r>
            <a:r>
              <a:rPr lang="nl-NL" sz="8800" dirty="0" smtClean="0">
                <a:solidFill>
                  <a:srgbClr val="00B0F0"/>
                </a:solidFill>
              </a:rPr>
              <a:t/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8800" dirty="0" smtClean="0">
                <a:solidFill>
                  <a:srgbClr val="00B0F0"/>
                </a:solidFill>
              </a:rPr>
              <a:t>job</a:t>
            </a:r>
            <a:br>
              <a:rPr lang="nl-NL" sz="8800" dirty="0" smtClean="0">
                <a:solidFill>
                  <a:srgbClr val="00B0F0"/>
                </a:solidFill>
              </a:rPr>
            </a:br>
            <a:r>
              <a:rPr lang="nl-NL" sz="9600" dirty="0" smtClean="0">
                <a:solidFill>
                  <a:srgbClr val="FFFF00"/>
                </a:solidFill>
              </a:rPr>
              <a:t> </a:t>
            </a:r>
            <a:r>
              <a:rPr lang="nl-NL" dirty="0" smtClean="0">
                <a:solidFill>
                  <a:srgbClr val="FFFF00"/>
                </a:solidFill>
              </a:rPr>
              <a:t/>
            </a:r>
            <a:br>
              <a:rPr lang="nl-NL" dirty="0" smtClean="0">
                <a:solidFill>
                  <a:srgbClr val="FFFF00"/>
                </a:solidFill>
              </a:rPr>
            </a:br>
            <a:endParaRPr lang="nl-NL" dirty="0"/>
          </a:p>
        </p:txBody>
      </p:sp>
      <p:pic>
        <p:nvPicPr>
          <p:cNvPr id="21" name="Afbeelding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2016224" cy="1512168"/>
          </a:xfrm>
          <a:prstGeom prst="rect">
            <a:avLst/>
          </a:prstGeom>
        </p:spPr>
      </p:pic>
      <p:pic>
        <p:nvPicPr>
          <p:cNvPr id="22" name="Afbeelding 2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2240" y="1197543"/>
            <a:ext cx="1903808" cy="1427856"/>
          </a:xfrm>
          <a:prstGeom prst="rect">
            <a:avLst/>
          </a:prstGeom>
        </p:spPr>
      </p:pic>
      <p:pic>
        <p:nvPicPr>
          <p:cNvPr id="5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8081039" y="-1714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162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47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1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3189" y="260648"/>
            <a:ext cx="7520940" cy="548640"/>
          </a:xfrm>
        </p:spPr>
        <p:txBody>
          <a:bodyPr/>
          <a:lstStyle/>
          <a:p>
            <a:r>
              <a:rPr lang="nl-NL" sz="3200" dirty="0" smtClean="0"/>
              <a:t>inleiding</a:t>
            </a:r>
            <a:endParaRPr lang="nl-NL" sz="3200" dirty="0"/>
          </a:p>
        </p:txBody>
      </p:sp>
      <p:sp>
        <p:nvSpPr>
          <p:cNvPr id="8" name="Tekstvak 7"/>
          <p:cNvSpPr txBox="1"/>
          <p:nvPr/>
        </p:nvSpPr>
        <p:spPr>
          <a:xfrm>
            <a:off x="467544" y="1545565"/>
            <a:ext cx="770485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endParaRPr lang="nl-NL" sz="3200" dirty="0" smtClean="0"/>
          </a:p>
          <a:p>
            <a:pPr marL="285750" indent="-285750">
              <a:buFontTx/>
              <a:buChar char="-"/>
            </a:pPr>
            <a:r>
              <a:rPr lang="nl-NL" sz="3200" dirty="0" smtClean="0"/>
              <a:t>Wat is roken?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Filmpje.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Nadelen van roken.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Voordelen van stoppen met roken.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Stoppen met roken.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Wat zit er in een sigaret?</a:t>
            </a:r>
          </a:p>
          <a:p>
            <a:pPr marL="285750" indent="-285750">
              <a:buFontTx/>
              <a:buChar char="-"/>
            </a:pPr>
            <a:r>
              <a:rPr lang="nl-NL" sz="3200" dirty="0" smtClean="0"/>
              <a:t>Waarom roken mensen?</a:t>
            </a:r>
          </a:p>
          <a:p>
            <a:pPr marL="285750" indent="-285750">
              <a:buFontTx/>
              <a:buChar char="-"/>
            </a:pPr>
            <a:endParaRPr lang="nl-NL" sz="3200" dirty="0" smtClean="0"/>
          </a:p>
          <a:p>
            <a:pPr marL="285750" indent="-285750">
              <a:buFontTx/>
              <a:buChar char="-"/>
            </a:pPr>
            <a:endParaRPr lang="nl-NL" sz="3200" dirty="0" smtClean="0"/>
          </a:p>
        </p:txBody>
      </p:sp>
    </p:spTree>
    <p:extLst>
      <p:ext uri="{BB962C8B-B14F-4D97-AF65-F5344CB8AC3E}">
        <p14:creationId xmlns:p14="http://schemas.microsoft.com/office/powerpoint/2010/main" val="192071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85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1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95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20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700"/>
                            </p:stCondLst>
                            <p:childTnLst>
                              <p:par>
                                <p:cTn id="5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Wat is roken 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15616" y="1124744"/>
            <a:ext cx="7520940" cy="3579849"/>
          </a:xfrm>
        </p:spPr>
        <p:txBody>
          <a:bodyPr>
            <a:normAutofit lnSpcReduction="10000"/>
          </a:bodyPr>
          <a:lstStyle/>
          <a:p>
            <a:r>
              <a:rPr lang="nl-NL" sz="3200" dirty="0"/>
              <a:t>-</a:t>
            </a:r>
            <a:r>
              <a:rPr lang="nl-NL" sz="3200" dirty="0" smtClean="0"/>
              <a:t>Slecht </a:t>
            </a:r>
            <a:r>
              <a:rPr lang="nl-NL" sz="3200" dirty="0" smtClean="0"/>
              <a:t>voor je</a:t>
            </a:r>
          </a:p>
          <a:p>
            <a:r>
              <a:rPr lang="nl-NL" sz="3200" dirty="0" smtClean="0"/>
              <a:t> </a:t>
            </a:r>
            <a:r>
              <a:rPr lang="nl-NL" sz="3200" dirty="0" smtClean="0"/>
              <a:t>-Met </a:t>
            </a:r>
            <a:r>
              <a:rPr lang="nl-NL" sz="3200" dirty="0"/>
              <a:t>roken wordt het inhaleren </a:t>
            </a:r>
            <a:r>
              <a:rPr lang="nl-NL" sz="3200" dirty="0" smtClean="0"/>
              <a:t>van de  rook </a:t>
            </a:r>
            <a:r>
              <a:rPr lang="nl-NL" sz="3200" dirty="0"/>
              <a:t>van smeulende tabak bedoeld. </a:t>
            </a:r>
            <a:r>
              <a:rPr lang="nl-NL" sz="3200" dirty="0" smtClean="0"/>
              <a:t>Iedereen </a:t>
            </a:r>
            <a:r>
              <a:rPr lang="nl-NL" sz="3200" dirty="0"/>
              <a:t>weet dat roken slecht voor de </a:t>
            </a:r>
            <a:r>
              <a:rPr lang="nl-NL" sz="3200" dirty="0" smtClean="0"/>
              <a:t>je gezondheid is . maar toch doen veel mensen het omdat ze denken dat ze stoer zijn.</a:t>
            </a:r>
          </a:p>
        </p:txBody>
      </p:sp>
    </p:spTree>
    <p:extLst>
      <p:ext uri="{BB962C8B-B14F-4D97-AF65-F5344CB8AC3E}">
        <p14:creationId xmlns:p14="http://schemas.microsoft.com/office/powerpoint/2010/main" val="2632390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filmpje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4400" dirty="0" smtClean="0">
                <a:hlinkClick r:id="rId2"/>
              </a:rPr>
              <a:t>roken </a:t>
            </a:r>
            <a:r>
              <a:rPr lang="nl-NL" sz="4400" dirty="0" smtClean="0">
                <a:hlinkClick r:id="rId2"/>
              </a:rPr>
              <a:t>en jongeren slim??????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4090369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Nadelen van roken</a:t>
            </a:r>
            <a:endParaRPr lang="nl-NL" sz="3200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>
          <a:xfrm>
            <a:off x="971600" y="1124744"/>
            <a:ext cx="7520940" cy="3579849"/>
          </a:xfrm>
        </p:spPr>
        <p:txBody>
          <a:bodyPr>
            <a:normAutofit/>
          </a:bodyPr>
          <a:lstStyle/>
          <a:p>
            <a:r>
              <a:rPr lang="nl-NL" sz="3200" dirty="0" smtClean="0"/>
              <a:t>-Je </a:t>
            </a:r>
            <a:r>
              <a:rPr lang="nl-NL" sz="3200" dirty="0" smtClean="0"/>
              <a:t>kunt er erg ziek van </a:t>
            </a:r>
            <a:r>
              <a:rPr lang="nl-NL" sz="3200" dirty="0" smtClean="0"/>
              <a:t>worden.</a:t>
            </a:r>
            <a:endParaRPr lang="nl-NL" sz="3200" dirty="0" smtClean="0"/>
          </a:p>
          <a:p>
            <a:r>
              <a:rPr lang="nl-NL" sz="3200" dirty="0" smtClean="0"/>
              <a:t>-Je stinkt.</a:t>
            </a:r>
            <a:endParaRPr lang="nl-NL" sz="3200" dirty="0" smtClean="0"/>
          </a:p>
          <a:p>
            <a:r>
              <a:rPr lang="nl-NL" sz="3200" dirty="0" smtClean="0"/>
              <a:t>-Je </a:t>
            </a:r>
            <a:r>
              <a:rPr lang="nl-NL" sz="3200" dirty="0" smtClean="0"/>
              <a:t>krijgt vieze </a:t>
            </a:r>
            <a:r>
              <a:rPr lang="nl-NL" sz="3200" dirty="0" smtClean="0"/>
              <a:t>tanden.</a:t>
            </a:r>
            <a:endParaRPr lang="nl-NL" sz="3200" dirty="0" smtClean="0"/>
          </a:p>
          <a:p>
            <a:r>
              <a:rPr lang="nl-NL" sz="3200" dirty="0" smtClean="0"/>
              <a:t>-Je </a:t>
            </a:r>
            <a:r>
              <a:rPr lang="nl-NL" sz="3200" dirty="0" smtClean="0"/>
              <a:t>krijgt adem </a:t>
            </a:r>
            <a:r>
              <a:rPr lang="nl-NL" sz="3200" dirty="0" smtClean="0"/>
              <a:t>problemen.</a:t>
            </a:r>
            <a:endParaRPr lang="nl-NL" sz="3200" dirty="0" smtClean="0"/>
          </a:p>
          <a:p>
            <a:r>
              <a:rPr lang="nl-NL" sz="3200" dirty="0" smtClean="0"/>
              <a:t>-Je </a:t>
            </a:r>
            <a:r>
              <a:rPr lang="nl-NL" sz="3200" dirty="0" smtClean="0"/>
              <a:t>longen worden steeds </a:t>
            </a:r>
            <a:r>
              <a:rPr lang="nl-NL" sz="3200" dirty="0" smtClean="0"/>
              <a:t>kleiner.</a:t>
            </a:r>
            <a:endParaRPr lang="nl-NL" sz="3200" dirty="0" smtClean="0"/>
          </a:p>
          <a:p>
            <a:r>
              <a:rPr lang="nl-NL" sz="3200" dirty="0" smtClean="0"/>
              <a:t>-Je </a:t>
            </a:r>
            <a:r>
              <a:rPr lang="nl-NL" sz="3200" dirty="0" smtClean="0"/>
              <a:t>kunt er dood aan gaan.</a:t>
            </a:r>
          </a:p>
          <a:p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236954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80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70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Voordelen van stoppen met roken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2000" dirty="0" smtClean="0"/>
              <a:t>*Betere </a:t>
            </a:r>
            <a:r>
              <a:rPr lang="nl-NL" sz="2000" dirty="0" smtClean="0"/>
              <a:t>conditie</a:t>
            </a:r>
          </a:p>
          <a:p>
            <a:r>
              <a:rPr lang="nl-NL" sz="2000" dirty="0" smtClean="0"/>
              <a:t>*Meer </a:t>
            </a:r>
            <a:r>
              <a:rPr lang="nl-NL" sz="2000" dirty="0" smtClean="0"/>
              <a:t>geld</a:t>
            </a:r>
          </a:p>
          <a:p>
            <a:r>
              <a:rPr lang="nl-NL" sz="2000" dirty="0" smtClean="0"/>
              <a:t>*Alles </a:t>
            </a:r>
            <a:r>
              <a:rPr lang="nl-NL" sz="2000" dirty="0" smtClean="0"/>
              <a:t>smaakt lekkerder</a:t>
            </a:r>
          </a:p>
          <a:p>
            <a:r>
              <a:rPr lang="nl-NL" sz="2000" dirty="0" smtClean="0"/>
              <a:t>*Mooiere </a:t>
            </a:r>
            <a:r>
              <a:rPr lang="nl-NL" sz="2000" dirty="0" smtClean="0"/>
              <a:t>huid</a:t>
            </a:r>
          </a:p>
          <a:p>
            <a:r>
              <a:rPr lang="nl-NL" sz="2000" dirty="0" smtClean="0"/>
              <a:t>*Mooiere </a:t>
            </a:r>
            <a:r>
              <a:rPr lang="nl-NL" sz="2000" dirty="0" smtClean="0"/>
              <a:t>tanden</a:t>
            </a:r>
          </a:p>
          <a:p>
            <a:r>
              <a:rPr lang="nl-NL" sz="2000" dirty="0" smtClean="0"/>
              <a:t>*Frissere </a:t>
            </a:r>
            <a:r>
              <a:rPr lang="nl-NL" sz="2000" dirty="0" smtClean="0"/>
              <a:t>adem</a:t>
            </a:r>
          </a:p>
          <a:p>
            <a:r>
              <a:rPr lang="nl-NL" sz="2000" dirty="0"/>
              <a:t>*</a:t>
            </a:r>
            <a:r>
              <a:rPr lang="nl-NL" sz="2000" dirty="0" smtClean="0"/>
              <a:t>Beter </a:t>
            </a:r>
            <a:r>
              <a:rPr lang="nl-NL" sz="2000" dirty="0" smtClean="0"/>
              <a:t>humeur</a:t>
            </a:r>
          </a:p>
          <a:p>
            <a:r>
              <a:rPr lang="nl-NL" sz="2000" dirty="0" smtClean="0"/>
              <a:t>*Meer </a:t>
            </a:r>
            <a:r>
              <a:rPr lang="nl-NL" sz="2000" dirty="0" smtClean="0"/>
              <a:t>verjaardagen langer leven</a:t>
            </a:r>
          </a:p>
        </p:txBody>
      </p:sp>
    </p:spTree>
    <p:extLst>
      <p:ext uri="{BB962C8B-B14F-4D97-AF65-F5344CB8AC3E}">
        <p14:creationId xmlns:p14="http://schemas.microsoft.com/office/powerpoint/2010/main" val="951598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1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6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65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80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900"/>
                            </p:stCondLst>
                            <p:childTnLst>
                              <p:par>
                                <p:cTn id="5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950"/>
                            </p:stCondLst>
                            <p:childTnLst>
                              <p:par>
                                <p:cTn id="6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Stoppen met roken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200580"/>
          </a:xfrm>
        </p:spPr>
        <p:txBody>
          <a:bodyPr>
            <a:noAutofit/>
          </a:bodyPr>
          <a:lstStyle/>
          <a:p>
            <a:r>
              <a:rPr lang="nl-NL" sz="3200" dirty="0" smtClean="0"/>
              <a:t>-Stoppen </a:t>
            </a:r>
            <a:r>
              <a:rPr lang="nl-NL" sz="3200" dirty="0" smtClean="0"/>
              <a:t>met roken is lastig want roken is een verslaving.</a:t>
            </a:r>
          </a:p>
          <a:p>
            <a:r>
              <a:rPr lang="nl-NL" sz="3200" dirty="0" smtClean="0"/>
              <a:t>-Er </a:t>
            </a:r>
            <a:r>
              <a:rPr lang="nl-NL" sz="3200" dirty="0" smtClean="0"/>
              <a:t>bestaan ook medicijnen om te stoppen met roken.</a:t>
            </a:r>
          </a:p>
          <a:p>
            <a:r>
              <a:rPr lang="nl-NL" sz="3200" dirty="0" smtClean="0"/>
              <a:t>-Maar </a:t>
            </a:r>
            <a:r>
              <a:rPr lang="nl-NL" sz="3200" dirty="0" smtClean="0"/>
              <a:t>bijv. ook: nicotine kauwgom, nicotine zuigtabletten, nicotine pleisters,.</a:t>
            </a:r>
          </a:p>
          <a:p>
            <a:r>
              <a:rPr lang="nl-NL" sz="3200" dirty="0" smtClean="0"/>
              <a:t>-Stoppen </a:t>
            </a:r>
            <a:r>
              <a:rPr lang="nl-NL" sz="3200" dirty="0" smtClean="0"/>
              <a:t>met roken verkleint de kans op kanker.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2474399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9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5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223" y="921792"/>
            <a:ext cx="5693931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z="3200" dirty="0" smtClean="0"/>
              <a:t>Wat zit er in een sigaret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sz="3200" dirty="0" smtClean="0"/>
              <a:t>-Nicotine</a:t>
            </a:r>
            <a:endParaRPr lang="nl-NL" sz="3200" dirty="0" smtClean="0"/>
          </a:p>
          <a:p>
            <a:r>
              <a:rPr lang="nl-NL" sz="3200" dirty="0" smtClean="0"/>
              <a:t>-Teer</a:t>
            </a:r>
            <a:endParaRPr lang="nl-NL" sz="3200" dirty="0" smtClean="0"/>
          </a:p>
          <a:p>
            <a:r>
              <a:rPr lang="nl-NL" sz="3200" dirty="0" smtClean="0"/>
              <a:t>-Koolmonoxide</a:t>
            </a:r>
            <a:endParaRPr lang="nl-NL" sz="3200" dirty="0" smtClean="0"/>
          </a:p>
          <a:p>
            <a:r>
              <a:rPr lang="nl-NL" sz="3200" dirty="0" smtClean="0"/>
              <a:t>-Arsenicum</a:t>
            </a:r>
            <a:endParaRPr lang="nl-NL" sz="3200" dirty="0" smtClean="0"/>
          </a:p>
          <a:p>
            <a:r>
              <a:rPr lang="nl-NL" sz="3200" dirty="0" smtClean="0"/>
              <a:t>-Ammoniak</a:t>
            </a:r>
            <a:endParaRPr lang="nl-NL" sz="3200" dirty="0" smtClean="0"/>
          </a:p>
          <a:p>
            <a:r>
              <a:rPr lang="nl-NL" sz="3200" dirty="0" smtClean="0"/>
              <a:t>-Aceton</a:t>
            </a:r>
            <a:endParaRPr lang="nl-NL" sz="3200" dirty="0" smtClean="0"/>
          </a:p>
          <a:p>
            <a:pPr lvl="0"/>
            <a:r>
              <a:rPr lang="nl-NL" sz="3200" dirty="0" smtClean="0"/>
              <a:t>-En </a:t>
            </a:r>
            <a:r>
              <a:rPr lang="nl-NL" sz="3200" dirty="0" smtClean="0"/>
              <a:t>nog 599 stoffen</a:t>
            </a:r>
          </a:p>
          <a:p>
            <a:pPr lvl="0"/>
            <a:r>
              <a:rPr lang="nl-NL" sz="3200" dirty="0" smtClean="0">
                <a:solidFill>
                  <a:srgbClr val="000000"/>
                </a:solidFill>
              </a:rPr>
              <a:t>-Deze </a:t>
            </a:r>
            <a:r>
              <a:rPr lang="nl-NL" sz="3200" dirty="0" smtClean="0">
                <a:solidFill>
                  <a:srgbClr val="000000"/>
                </a:solidFill>
              </a:rPr>
              <a:t>zie je ook op onze plaat</a:t>
            </a:r>
            <a:endParaRPr lang="nl-NL" sz="9600" dirty="0">
              <a:solidFill>
                <a:srgbClr val="000000"/>
              </a:solidFill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09307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Tm="10000">
        <p14:vortex dir="r"/>
      </p:transition>
    </mc:Choice>
    <mc:Fallback>
      <p:transition spd="slow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700"/>
                            </p:stCondLst>
                            <p:childTnLst>
                              <p:par>
                                <p:cTn id="29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 tmFilter="0,0; .5, 1; 1, 1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650"/>
                            </p:stCondLst>
                            <p:childTnLst>
                              <p:par>
                                <p:cTn id="37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 tmFilter="0,0; .5, 1; 1, 1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50"/>
                            </p:stCondLst>
                            <p:childTnLst>
                              <p:par>
                                <p:cTn id="4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 tmFilter="0,0; .5, 1; 1, 1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800"/>
                            </p:stCondLst>
                            <p:childTnLst>
                              <p:par>
                                <p:cTn id="6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 tmFilter="0,0; .5, 1; 1, 1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45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nl-NL" sz="3200" dirty="0" smtClean="0"/>
              <a:t>W</a:t>
            </a:r>
            <a:r>
              <a:rPr lang="nl-NL" sz="3200" dirty="0" smtClean="0"/>
              <a:t>aarom </a:t>
            </a:r>
            <a:r>
              <a:rPr lang="nl-NL" sz="3200" dirty="0" smtClean="0"/>
              <a:t>roken mensen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27584" y="1844824"/>
            <a:ext cx="7520940" cy="3579849"/>
          </a:xfrm>
        </p:spPr>
        <p:txBody>
          <a:bodyPr>
            <a:normAutofit fontScale="92500"/>
          </a:bodyPr>
          <a:lstStyle/>
          <a:p>
            <a:r>
              <a:rPr lang="nl-NL" sz="3200" dirty="0"/>
              <a:t>*</a:t>
            </a:r>
            <a:r>
              <a:rPr lang="nl-NL" sz="3200" dirty="0" smtClean="0"/>
              <a:t>Ze </a:t>
            </a:r>
            <a:r>
              <a:rPr lang="nl-NL" sz="3200" dirty="0" smtClean="0"/>
              <a:t>denken dat ze dan stoer zijn en bij de groep horen.</a:t>
            </a:r>
          </a:p>
          <a:p>
            <a:r>
              <a:rPr lang="nl-NL" sz="3200" dirty="0" smtClean="0"/>
              <a:t>*Maar </a:t>
            </a:r>
            <a:r>
              <a:rPr lang="nl-NL" sz="3200" dirty="0" smtClean="0"/>
              <a:t>ze zijn niet stoer je bent pas stoer als je in een groep met rokers zegt dat je niet moeten roken .</a:t>
            </a:r>
          </a:p>
          <a:p>
            <a:r>
              <a:rPr lang="nl-NL" sz="3200" dirty="0" smtClean="0"/>
              <a:t>*En </a:t>
            </a:r>
            <a:r>
              <a:rPr lang="nl-NL" sz="3200" dirty="0" smtClean="0"/>
              <a:t>ze denken dat hun niks kan overkomen maar belanden vaak in een kliniek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3521200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 advClick="0" advTm="10000">
        <p14:vortex dir="r"/>
      </p:transition>
    </mc:Choice>
    <mc:Fallback>
      <p:transition spd="slow" advClick="0" advTm="10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650"/>
                            </p:stCondLst>
                            <p:childTnLst>
                              <p:par>
                                <p:cTn id="13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250"/>
                            </p:stCondLst>
                            <p:childTnLst>
                              <p:par>
                                <p:cTn id="21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eken">
  <a:themeElements>
    <a:clrScheme name="Hoeken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Hoeken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oeke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377</TotalTime>
  <Words>322</Words>
  <Application>Microsoft Office PowerPoint</Application>
  <PresentationFormat>Diavoorstelling (4:3)</PresentationFormat>
  <Paragraphs>60</Paragraphs>
  <Slides>10</Slides>
  <Notes>9</Notes>
  <HiddenSlides>0</HiddenSlides>
  <MMClips>1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10</vt:i4>
      </vt:variant>
    </vt:vector>
  </HeadingPairs>
  <TitlesOfParts>
    <vt:vector size="11" baseType="lpstr">
      <vt:lpstr>Hoeken</vt:lpstr>
      <vt:lpstr>Roken</vt:lpstr>
      <vt:lpstr>inleiding</vt:lpstr>
      <vt:lpstr>Wat is roken </vt:lpstr>
      <vt:lpstr>filmpje</vt:lpstr>
      <vt:lpstr>Nadelen van roken</vt:lpstr>
      <vt:lpstr>Voordelen van stoppen met roken</vt:lpstr>
      <vt:lpstr>Stoppen met roken</vt:lpstr>
      <vt:lpstr>Wat zit er in een sigaret</vt:lpstr>
      <vt:lpstr>Waarom roken mensen</vt:lpstr>
      <vt:lpstr> Raf luca noah lynn reinout job   </vt:lpstr>
    </vt:vector>
  </TitlesOfParts>
  <Company>Systeembeheer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Roken jongeren</dc:title>
  <dc:creator>LeerPC</dc:creator>
  <cp:lastModifiedBy>Pijls, Armand</cp:lastModifiedBy>
  <cp:revision>39</cp:revision>
  <cp:lastPrinted>2014-03-11T12:55:13Z</cp:lastPrinted>
  <dcterms:created xsi:type="dcterms:W3CDTF">2014-01-14T12:09:03Z</dcterms:created>
  <dcterms:modified xsi:type="dcterms:W3CDTF">2014-06-03T11:55:23Z</dcterms:modified>
</cp:coreProperties>
</file>